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modernComment_10D_4CBA6F87.xml" ContentType="application/vnd.ms-powerpoint.comments+xml"/>
  <Override PartName="/ppt/comments/modernComment_116_18E493BE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1C_EB524955.xml" ContentType="application/vnd.ms-powerpoint.comments+xml"/>
  <Override PartName="/ppt/comments/modernComment_114_62EBE653.xml" ContentType="application/vnd.ms-powerpoint.comments+xml"/>
  <Override PartName="/ppt/comments/modernComment_118_74B1CA8B.xml" ContentType="application/vnd.ms-powerpoint.comments+xml"/>
  <Override PartName="/ppt/comments/modernComment_119_ADD932F9.xml" ContentType="application/vnd.ms-powerpoint.comments+xml"/>
  <Override PartName="/ppt/comments/modernComment_11A_B27BDCBE.xml" ContentType="application/vnd.ms-powerpoint.comments+xml"/>
  <Override PartName="/ppt/comments/modernComment_11B_6BFF715F.xml" ContentType="application/vnd.ms-powerpoint.comments+xml"/>
  <Override PartName="/ppt/comments/modernComment_11D_AC7AAF9D.xml" ContentType="application/vnd.ms-powerpoint.comments+xml"/>
  <Override PartName="/ppt/comments/modernComment_121_D8D19B40.xml" ContentType="application/vnd.ms-powerpoint.comments+xml"/>
  <Override PartName="/ppt/comments/modernComment_122_9E21C7C9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  <p:sldMasterId id="2147483676" r:id="rId5"/>
    <p:sldMasterId id="2147483662" r:id="rId6"/>
  </p:sldMasterIdLst>
  <p:sldIdLst>
    <p:sldId id="269" r:id="rId7"/>
    <p:sldId id="278" r:id="rId8"/>
    <p:sldId id="284" r:id="rId9"/>
    <p:sldId id="276" r:id="rId10"/>
    <p:sldId id="280" r:id="rId11"/>
    <p:sldId id="281" r:id="rId12"/>
    <p:sldId id="282" r:id="rId13"/>
    <p:sldId id="283" r:id="rId14"/>
    <p:sldId id="285" r:id="rId15"/>
    <p:sldId id="257" r:id="rId16"/>
    <p:sldId id="272" r:id="rId17"/>
    <p:sldId id="273" r:id="rId18"/>
    <p:sldId id="286" r:id="rId19"/>
    <p:sldId id="287" r:id="rId20"/>
    <p:sldId id="289" r:id="rId21"/>
    <p:sldId id="290" r:id="rId22"/>
    <p:sldId id="271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51F8BE-6C43-FBE4-186B-F9B8BC25017D}" name="Jan Jiran" initials="JJ" userId="S::jirj15@vse.cz::71d9790d-ef70-404b-b1a0-8b21fc14d88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881"/>
    <a:srgbClr val="B5EAE0"/>
    <a:srgbClr val="D9FFFA"/>
    <a:srgbClr val="B8FFF1"/>
    <a:srgbClr val="B3FFF0"/>
    <a:srgbClr val="89F7E2"/>
    <a:srgbClr val="9AE8F4"/>
    <a:srgbClr val="00659B"/>
    <a:srgbClr val="BDE7FF"/>
    <a:srgbClr val="FDE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571B8-BAC1-4D47-A79F-158F3A8836F5}" v="7" dt="2022-12-07T17:22:34.002"/>
    <p1510:client id="{3FAD9586-C2D5-48AC-8455-098E01C8280A}" v="373" dt="2022-12-07T18:19:22.739"/>
    <p1510:client id="{48F89942-4B4A-4968-BADB-A220E6ED2A8C}" v="1" dt="2022-12-07T18:46:31.315"/>
    <p1510:client id="{49892EC5-1B41-4C80-8385-BBCA4DF810CE}" v="57" dt="2022-12-07T17:50:04.202"/>
    <p1510:client id="{4E5AE23C-E606-42AE-AD38-C9A736F28E13}" v="2" dt="2022-12-07T19:46:27.676"/>
    <p1510:client id="{5AF649E2-3107-4375-AC44-714949DC7A57}" v="21" dt="2022-12-07T19:22:44.318"/>
    <p1510:client id="{62F133A6-00A1-4281-8977-CE95D47E508F}" v="23" dt="2022-12-07T19:38:28.452"/>
    <p1510:client id="{63B2B567-53E0-4A75-8B75-14A4086E463A}" v="167" dt="2022-12-07T18:47:15.123"/>
    <p1510:client id="{6438843D-3B5B-4CCC-9C54-28D24E9E8E7A}" v="694" vWet="696" dt="2022-12-07T19:49:04.718"/>
    <p1510:client id="{662BA5EF-3B94-40FA-83D9-9FAB4BCEA3AA}" v="3" dt="2022-12-07T19:49:29.276"/>
    <p1510:client id="{87A976C8-97F6-40D4-A197-166FA49A5663}" v="109" vWet="111" dt="2022-12-07T18:32:08.292"/>
    <p1510:client id="{ABCB4424-6916-4675-99A6-93A47CD1746D}" v="58" dt="2022-12-07T18:30:23.885"/>
    <p1510:client id="{CF26EC29-DCE2-4A71-9F8A-B8B1A9DA5555}" v="1" dt="2022-12-07T17:24:19.590"/>
    <p1510:client id="{D29FFC88-D6C2-4058-9C24-B5DD21ACA943}" v="647" dt="2022-12-07T17:41:16.101"/>
    <p1510:client id="{D92F2A3E-9630-4BD0-A77F-B608FA025120}" v="36" dt="2022-12-07T18:14:21.883"/>
    <p1510:client id="{EF74B80D-5B91-4611-82B5-51C656DFCF93}" v="4" dt="2022-12-07T17:09:01.884"/>
    <p1510:client id="{F440D258-02CB-446D-8B40-086EFEA8748E}" v="7" dt="2022-12-07T19:09:59.092"/>
    <p1510:client id="{FBE1295B-826E-4EC0-B508-0B158C1551C7}" v="31" vWet="32" dt="2022-12-07T17:11:50.5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Jiran" userId="S::jirj15@vse.cz::71d9790d-ef70-404b-b1a0-8b21fc14d880" providerId="AD" clId="Web-{62F133A6-00A1-4281-8977-CE95D47E508F}"/>
    <pc:docChg chg="modSld">
      <pc:chgData name="Jan Jiran" userId="S::jirj15@vse.cz::71d9790d-ef70-404b-b1a0-8b21fc14d880" providerId="AD" clId="Web-{62F133A6-00A1-4281-8977-CE95D47E508F}" dt="2022-12-07T19:38:28.452" v="21"/>
      <pc:docMkLst>
        <pc:docMk/>
      </pc:docMkLst>
      <pc:sldChg chg="modSp modCm">
        <pc:chgData name="Jan Jiran" userId="S::jirj15@vse.cz::71d9790d-ef70-404b-b1a0-8b21fc14d880" providerId="AD" clId="Web-{62F133A6-00A1-4281-8977-CE95D47E508F}" dt="2022-12-07T19:27:45.180" v="17"/>
        <pc:sldMkLst>
          <pc:docMk/>
          <pc:sldMk cId="1957808779" sldId="280"/>
        </pc:sldMkLst>
        <pc:spChg chg="mod">
          <ac:chgData name="Jan Jiran" userId="S::jirj15@vse.cz::71d9790d-ef70-404b-b1a0-8b21fc14d880" providerId="AD" clId="Web-{62F133A6-00A1-4281-8977-CE95D47E508F}" dt="2022-12-07T19:25:49.364" v="16" actId="20577"/>
          <ac:spMkLst>
            <pc:docMk/>
            <pc:sldMk cId="1957808779" sldId="280"/>
            <ac:spMk id="3" creationId="{47758AE1-3D35-9D1B-323F-7C5C8CC79AD5}"/>
          </ac:spMkLst>
        </pc:spChg>
      </pc:sldChg>
      <pc:sldChg chg="modCm">
        <pc:chgData name="Jan Jiran" userId="S::jirj15@vse.cz::71d9790d-ef70-404b-b1a0-8b21fc14d880" providerId="AD" clId="Web-{62F133A6-00A1-4281-8977-CE95D47E508F}" dt="2022-12-07T19:27:52.837" v="18"/>
        <pc:sldMkLst>
          <pc:docMk/>
          <pc:sldMk cId="2916692729" sldId="281"/>
        </pc:sldMkLst>
      </pc:sldChg>
      <pc:sldChg chg="modCm">
        <pc:chgData name="Jan Jiran" userId="S::jirj15@vse.cz::71d9790d-ef70-404b-b1a0-8b21fc14d880" providerId="AD" clId="Web-{62F133A6-00A1-4281-8977-CE95D47E508F}" dt="2022-12-07T19:30:21.717" v="19"/>
        <pc:sldMkLst>
          <pc:docMk/>
          <pc:sldMk cId="2994461886" sldId="282"/>
        </pc:sldMkLst>
      </pc:sldChg>
      <pc:sldChg chg="modCm">
        <pc:chgData name="Jan Jiran" userId="S::jirj15@vse.cz::71d9790d-ef70-404b-b1a0-8b21fc14d880" providerId="AD" clId="Web-{62F133A6-00A1-4281-8977-CE95D47E508F}" dt="2022-12-07T19:32:14.674" v="20"/>
        <pc:sldMkLst>
          <pc:docMk/>
          <pc:sldMk cId="1811902815" sldId="283"/>
        </pc:sldMkLst>
      </pc:sldChg>
      <pc:sldChg chg="modCm">
        <pc:chgData name="Jan Jiran" userId="S::jirj15@vse.cz::71d9790d-ef70-404b-b1a0-8b21fc14d880" providerId="AD" clId="Web-{62F133A6-00A1-4281-8977-CE95D47E508F}" dt="2022-12-07T19:38:28.452" v="21"/>
        <pc:sldMkLst>
          <pc:docMk/>
          <pc:sldMk cId="2893721501" sldId="285"/>
        </pc:sldMkLst>
      </pc:sldChg>
    </pc:docChg>
  </pc:docChgLst>
  <pc:docChgLst>
    <pc:chgData name="Daniela Mraštíková" userId="S::mrad02@vse.cz::b6565060-cfd0-4d3d-b7db-395605efded8" providerId="AD" clId="Web-{ABCB4424-6916-4675-99A6-93A47CD1746D}"/>
    <pc:docChg chg="addSld delSld modSld">
      <pc:chgData name="Daniela Mraštíková" userId="S::mrad02@vse.cz::b6565060-cfd0-4d3d-b7db-395605efded8" providerId="AD" clId="Web-{ABCB4424-6916-4675-99A6-93A47CD1746D}" dt="2022-12-07T18:30:23.885" v="55" actId="1076"/>
      <pc:docMkLst>
        <pc:docMk/>
      </pc:docMkLst>
      <pc:sldChg chg="modSp">
        <pc:chgData name="Daniela Mraštíková" userId="S::mrad02@vse.cz::b6565060-cfd0-4d3d-b7db-395605efded8" providerId="AD" clId="Web-{ABCB4424-6916-4675-99A6-93A47CD1746D}" dt="2022-12-07T18:15:02.002" v="3" actId="20577"/>
        <pc:sldMkLst>
          <pc:docMk/>
          <pc:sldMk cId="1287286663" sldId="269"/>
        </pc:sldMkLst>
        <pc:spChg chg="mod">
          <ac:chgData name="Daniela Mraštíková" userId="S::mrad02@vse.cz::b6565060-cfd0-4d3d-b7db-395605efded8" providerId="AD" clId="Web-{ABCB4424-6916-4675-99A6-93A47CD1746D}" dt="2022-12-07T18:15:02.002" v="3" actId="20577"/>
          <ac:spMkLst>
            <pc:docMk/>
            <pc:sldMk cId="1287286663" sldId="269"/>
            <ac:spMk id="9" creationId="{1A698967-CA31-411B-A074-48A90A010A93}"/>
          </ac:spMkLst>
        </pc:spChg>
      </pc:sldChg>
      <pc:sldChg chg="del">
        <pc:chgData name="Daniela Mraštíková" userId="S::mrad02@vse.cz::b6565060-cfd0-4d3d-b7db-395605efded8" providerId="AD" clId="Web-{ABCB4424-6916-4675-99A6-93A47CD1746D}" dt="2022-12-07T17:21:55.284" v="0"/>
        <pc:sldMkLst>
          <pc:docMk/>
          <pc:sldMk cId="1977492246" sldId="274"/>
        </pc:sldMkLst>
      </pc:sldChg>
      <pc:sldChg chg="del">
        <pc:chgData name="Daniela Mraštíková" userId="S::mrad02@vse.cz::b6565060-cfd0-4d3d-b7db-395605efded8" providerId="AD" clId="Web-{ABCB4424-6916-4675-99A6-93A47CD1746D}" dt="2022-12-07T17:21:57.753" v="1"/>
        <pc:sldMkLst>
          <pc:docMk/>
          <pc:sldMk cId="2573443573" sldId="275"/>
        </pc:sldMkLst>
      </pc:sldChg>
      <pc:sldChg chg="new del">
        <pc:chgData name="Daniela Mraštíková" userId="S::mrad02@vse.cz::b6565060-cfd0-4d3d-b7db-395605efded8" providerId="AD" clId="Web-{ABCB4424-6916-4675-99A6-93A47CD1746D}" dt="2022-12-07T18:21:29.356" v="5"/>
        <pc:sldMkLst>
          <pc:docMk/>
          <pc:sldMk cId="1530919159" sldId="289"/>
        </pc:sldMkLst>
      </pc:sldChg>
      <pc:sldChg chg="addSp delSp modSp add replId">
        <pc:chgData name="Daniela Mraštíková" userId="S::mrad02@vse.cz::b6565060-cfd0-4d3d-b7db-395605efded8" providerId="AD" clId="Web-{ABCB4424-6916-4675-99A6-93A47CD1746D}" dt="2022-12-07T18:30:23.885" v="55" actId="1076"/>
        <pc:sldMkLst>
          <pc:docMk/>
          <pc:sldMk cId="3637615424" sldId="289"/>
        </pc:sldMkLst>
        <pc:spChg chg="mod">
          <ac:chgData name="Daniela Mraštíková" userId="S::mrad02@vse.cz::b6565060-cfd0-4d3d-b7db-395605efded8" providerId="AD" clId="Web-{ABCB4424-6916-4675-99A6-93A47CD1746D}" dt="2022-12-07T18:21:59.903" v="31" actId="20577"/>
          <ac:spMkLst>
            <pc:docMk/>
            <pc:sldMk cId="3637615424" sldId="289"/>
            <ac:spMk id="2" creationId="{C6D91584-5E39-A75A-ECAA-35E7F8B67F98}"/>
          </ac:spMkLst>
        </pc:spChg>
        <pc:picChg chg="add mod">
          <ac:chgData name="Daniela Mraštíková" userId="S::mrad02@vse.cz::b6565060-cfd0-4d3d-b7db-395605efded8" providerId="AD" clId="Web-{ABCB4424-6916-4675-99A6-93A47CD1746D}" dt="2022-12-07T18:30:23.885" v="55" actId="1076"/>
          <ac:picMkLst>
            <pc:docMk/>
            <pc:sldMk cId="3637615424" sldId="289"/>
            <ac:picMk id="3" creationId="{C032AD38-8561-F0F6-73D8-2038F0E2670D}"/>
          </ac:picMkLst>
        </pc:picChg>
        <pc:picChg chg="add del">
          <ac:chgData name="Daniela Mraštíková" userId="S::mrad02@vse.cz::b6565060-cfd0-4d3d-b7db-395605efded8" providerId="AD" clId="Web-{ABCB4424-6916-4675-99A6-93A47CD1746D}" dt="2022-12-07T18:21:49.497" v="11"/>
          <ac:picMkLst>
            <pc:docMk/>
            <pc:sldMk cId="3637615424" sldId="289"/>
            <ac:picMk id="4" creationId="{62A65DC3-D577-D534-10B5-99016B0DE995}"/>
          </ac:picMkLst>
        </pc:picChg>
      </pc:sldChg>
      <pc:sldChg chg="addSp modSp add replId">
        <pc:chgData name="Daniela Mraštíková" userId="S::mrad02@vse.cz::b6565060-cfd0-4d3d-b7db-395605efded8" providerId="AD" clId="Web-{ABCB4424-6916-4675-99A6-93A47CD1746D}" dt="2022-12-07T18:23:43" v="54"/>
        <pc:sldMkLst>
          <pc:docMk/>
          <pc:sldMk cId="2653013961" sldId="290"/>
        </pc:sldMkLst>
        <pc:spChg chg="mod">
          <ac:chgData name="Daniela Mraštíková" userId="S::mrad02@vse.cz::b6565060-cfd0-4d3d-b7db-395605efded8" providerId="AD" clId="Web-{ABCB4424-6916-4675-99A6-93A47CD1746D}" dt="2022-12-07T18:23:43" v="54"/>
          <ac:spMkLst>
            <pc:docMk/>
            <pc:sldMk cId="2653013961" sldId="290"/>
            <ac:spMk id="2" creationId="{C6D91584-5E39-A75A-ECAA-35E7F8B67F98}"/>
          </ac:spMkLst>
        </pc:spChg>
        <pc:picChg chg="add mod">
          <ac:chgData name="Daniela Mraštíková" userId="S::mrad02@vse.cz::b6565060-cfd0-4d3d-b7db-395605efded8" providerId="AD" clId="Web-{ABCB4424-6916-4675-99A6-93A47CD1746D}" dt="2022-12-07T18:23:43" v="54"/>
          <ac:picMkLst>
            <pc:docMk/>
            <pc:sldMk cId="2653013961" sldId="290"/>
            <ac:picMk id="3" creationId="{2FB9CA6C-FBEE-37A8-6169-D780E2785AB6}"/>
          </ac:picMkLst>
        </pc:picChg>
      </pc:sldChg>
      <pc:sldChg chg="new del">
        <pc:chgData name="Daniela Mraštíková" userId="S::mrad02@vse.cz::b6565060-cfd0-4d3d-b7db-395605efded8" providerId="AD" clId="Web-{ABCB4424-6916-4675-99A6-93A47CD1746D}" dt="2022-12-07T18:22:10.841" v="33"/>
        <pc:sldMkLst>
          <pc:docMk/>
          <pc:sldMk cId="3384065968" sldId="290"/>
        </pc:sldMkLst>
      </pc:sldChg>
    </pc:docChg>
  </pc:docChgLst>
  <pc:docChgLst>
    <pc:chgData name="Martina Juračková" userId="S::jurm08@vse.cz::72521c79-ae2f-4d17-b503-a72c62d8f5a3" providerId="AD" clId="Web-{F440D258-02CB-446D-8B40-086EFEA8748E}"/>
    <pc:docChg chg="modSld">
      <pc:chgData name="Martina Juračková" userId="S::jurm08@vse.cz::72521c79-ae2f-4d17-b503-a72c62d8f5a3" providerId="AD" clId="Web-{F440D258-02CB-446D-8B40-086EFEA8748E}" dt="2022-12-07T19:09:58.233" v="7" actId="20577"/>
      <pc:docMkLst>
        <pc:docMk/>
      </pc:docMkLst>
      <pc:sldChg chg="modSp">
        <pc:chgData name="Martina Juračková" userId="S::jurm08@vse.cz::72521c79-ae2f-4d17-b503-a72c62d8f5a3" providerId="AD" clId="Web-{F440D258-02CB-446D-8B40-086EFEA8748E}" dt="2022-12-07T19:09:58.233" v="7" actId="20577"/>
        <pc:sldMkLst>
          <pc:docMk/>
          <pc:sldMk cId="3761775262" sldId="273"/>
        </pc:sldMkLst>
        <pc:spChg chg="mod">
          <ac:chgData name="Martina Juračková" userId="S::jurm08@vse.cz::72521c79-ae2f-4d17-b503-a72c62d8f5a3" providerId="AD" clId="Web-{F440D258-02CB-446D-8B40-086EFEA8748E}" dt="2022-12-07T19:09:58.233" v="7" actId="20577"/>
          <ac:spMkLst>
            <pc:docMk/>
            <pc:sldMk cId="3761775262" sldId="273"/>
            <ac:spMk id="9" creationId="{1570A1D5-4BE6-4BF1-AA6A-C4CD9C206F71}"/>
          </ac:spMkLst>
        </pc:spChg>
      </pc:sldChg>
    </pc:docChg>
  </pc:docChgLst>
  <pc:docChgLst>
    <pc:chgData name="Daniela Mraštíková" userId="S::mrad02@vse.cz::b6565060-cfd0-4d3d-b7db-395605efded8" providerId="AD" clId="Web-{FBE1295B-826E-4EC0-B508-0B158C1551C7}"/>
    <pc:docChg chg="addSld modSld">
      <pc:chgData name="Daniela Mraštíková" userId="S::mrad02@vse.cz::b6565060-cfd0-4d3d-b7db-395605efded8" providerId="AD" clId="Web-{FBE1295B-826E-4EC0-B508-0B158C1551C7}" dt="2022-12-07T17:11:48.791" v="29" actId="20577"/>
      <pc:docMkLst>
        <pc:docMk/>
      </pc:docMkLst>
      <pc:sldChg chg="addSp delSp modSp add replId">
        <pc:chgData name="Daniela Mraštíková" userId="S::mrad02@vse.cz::b6565060-cfd0-4d3d-b7db-395605efded8" providerId="AD" clId="Web-{FBE1295B-826E-4EC0-B508-0B158C1551C7}" dt="2022-12-07T17:11:43.853" v="26" actId="20577"/>
        <pc:sldMkLst>
          <pc:docMk/>
          <pc:sldMk cId="1977492246" sldId="274"/>
        </pc:sldMkLst>
        <pc:spChg chg="mod">
          <ac:chgData name="Daniela Mraštíková" userId="S::mrad02@vse.cz::b6565060-cfd0-4d3d-b7db-395605efded8" providerId="AD" clId="Web-{FBE1295B-826E-4EC0-B508-0B158C1551C7}" dt="2022-12-07T17:11:43.853" v="26" actId="20577"/>
          <ac:spMkLst>
            <pc:docMk/>
            <pc:sldMk cId="1977492246" sldId="274"/>
            <ac:spMk id="8" creationId="{39531A38-F33D-4087-B203-BBF3E0944EAA}"/>
          </ac:spMkLst>
        </pc:spChg>
        <pc:spChg chg="del mod">
          <ac:chgData name="Daniela Mraštíková" userId="S::mrad02@vse.cz::b6565060-cfd0-4d3d-b7db-395605efded8" providerId="AD" clId="Web-{FBE1295B-826E-4EC0-B508-0B158C1551C7}" dt="2022-12-07T17:10:50.320" v="20"/>
          <ac:spMkLst>
            <pc:docMk/>
            <pc:sldMk cId="1977492246" sldId="274"/>
            <ac:spMk id="9" creationId="{1570A1D5-4BE6-4BF1-AA6A-C4CD9C206F71}"/>
          </ac:spMkLst>
        </pc:spChg>
        <pc:picChg chg="add mod ord">
          <ac:chgData name="Daniela Mraštíková" userId="S::mrad02@vse.cz::b6565060-cfd0-4d3d-b7db-395605efded8" providerId="AD" clId="Web-{FBE1295B-826E-4EC0-B508-0B158C1551C7}" dt="2022-12-07T17:11:32.118" v="25" actId="14100"/>
          <ac:picMkLst>
            <pc:docMk/>
            <pc:sldMk cId="1977492246" sldId="274"/>
            <ac:picMk id="2" creationId="{11C35EC3-8B83-B32E-965C-B5861E8EB2E3}"/>
          </ac:picMkLst>
        </pc:picChg>
      </pc:sldChg>
      <pc:sldChg chg="addSp delSp modSp add replId">
        <pc:chgData name="Daniela Mraštíková" userId="S::mrad02@vse.cz::b6565060-cfd0-4d3d-b7db-395605efded8" providerId="AD" clId="Web-{FBE1295B-826E-4EC0-B508-0B158C1551C7}" dt="2022-12-07T17:11:48.791" v="29" actId="20577"/>
        <pc:sldMkLst>
          <pc:docMk/>
          <pc:sldMk cId="2573443573" sldId="275"/>
        </pc:sldMkLst>
        <pc:spChg chg="add del mod">
          <ac:chgData name="Daniela Mraštíková" userId="S::mrad02@vse.cz::b6565060-cfd0-4d3d-b7db-395605efded8" providerId="AD" clId="Web-{FBE1295B-826E-4EC0-B508-0B158C1551C7}" dt="2022-12-07T17:11:23.040" v="23"/>
          <ac:spMkLst>
            <pc:docMk/>
            <pc:sldMk cId="2573443573" sldId="275"/>
            <ac:spMk id="4" creationId="{C544E4DA-B24D-BC74-F1AC-4065302767A8}"/>
          </ac:spMkLst>
        </pc:spChg>
        <pc:spChg chg="mod">
          <ac:chgData name="Daniela Mraštíková" userId="S::mrad02@vse.cz::b6565060-cfd0-4d3d-b7db-395605efded8" providerId="AD" clId="Web-{FBE1295B-826E-4EC0-B508-0B158C1551C7}" dt="2022-12-07T17:11:48.791" v="29" actId="20577"/>
          <ac:spMkLst>
            <pc:docMk/>
            <pc:sldMk cId="2573443573" sldId="275"/>
            <ac:spMk id="8" creationId="{39531A38-F33D-4087-B203-BBF3E0944EAA}"/>
          </ac:spMkLst>
        </pc:spChg>
        <pc:picChg chg="del">
          <ac:chgData name="Daniela Mraštíková" userId="S::mrad02@vse.cz::b6565060-cfd0-4d3d-b7db-395605efded8" providerId="AD" clId="Web-{FBE1295B-826E-4EC0-B508-0B158C1551C7}" dt="2022-12-07T17:11:03.305" v="22"/>
          <ac:picMkLst>
            <pc:docMk/>
            <pc:sldMk cId="2573443573" sldId="275"/>
            <ac:picMk id="2" creationId="{11C35EC3-8B83-B32E-965C-B5861E8EB2E3}"/>
          </ac:picMkLst>
        </pc:picChg>
        <pc:picChg chg="add mod ord">
          <ac:chgData name="Daniela Mraštíková" userId="S::mrad02@vse.cz::b6565060-cfd0-4d3d-b7db-395605efded8" providerId="AD" clId="Web-{FBE1295B-826E-4EC0-B508-0B158C1551C7}" dt="2022-12-07T17:11:27.274" v="24" actId="14100"/>
          <ac:picMkLst>
            <pc:docMk/>
            <pc:sldMk cId="2573443573" sldId="275"/>
            <ac:picMk id="5" creationId="{DC457D3F-8CFA-2544-A56A-00BFDD871FC2}"/>
          </ac:picMkLst>
        </pc:picChg>
      </pc:sldChg>
    </pc:docChg>
  </pc:docChgLst>
  <pc:docChgLst>
    <pc:chgData name="Martina Juračková" userId="S::jurm08@vse.cz::72521c79-ae2f-4d17-b503-a72c62d8f5a3" providerId="AD" clId="Web-{48F89942-4B4A-4968-BADB-A220E6ED2A8C}"/>
    <pc:docChg chg="modSld">
      <pc:chgData name="Martina Juračková" userId="S::jurm08@vse.cz::72521c79-ae2f-4d17-b503-a72c62d8f5a3" providerId="AD" clId="Web-{48F89942-4B4A-4968-BADB-A220E6ED2A8C}" dt="2022-12-07T18:46:31.315" v="0" actId="1076"/>
      <pc:docMkLst>
        <pc:docMk/>
      </pc:docMkLst>
      <pc:sldChg chg="modSp">
        <pc:chgData name="Martina Juračková" userId="S::jurm08@vse.cz::72521c79-ae2f-4d17-b503-a72c62d8f5a3" providerId="AD" clId="Web-{48F89942-4B4A-4968-BADB-A220E6ED2A8C}" dt="2022-12-07T18:46:31.315" v="0" actId="1076"/>
        <pc:sldMkLst>
          <pc:docMk/>
          <pc:sldMk cId="3948038485" sldId="284"/>
        </pc:sldMkLst>
        <pc:picChg chg="mod">
          <ac:chgData name="Martina Juračková" userId="S::jurm08@vse.cz::72521c79-ae2f-4d17-b503-a72c62d8f5a3" providerId="AD" clId="Web-{48F89942-4B4A-4968-BADB-A220E6ED2A8C}" dt="2022-12-07T18:46:31.315" v="0" actId="1076"/>
          <ac:picMkLst>
            <pc:docMk/>
            <pc:sldMk cId="3948038485" sldId="284"/>
            <ac:picMk id="3" creationId="{3EC416E1-CB2F-312F-F291-8E6F27B61BB8}"/>
          </ac:picMkLst>
        </pc:picChg>
      </pc:sldChg>
    </pc:docChg>
  </pc:docChgLst>
  <pc:docChgLst>
    <pc:chgData name="Jan Jiran" userId="S::jirj15@vse.cz::71d9790d-ef70-404b-b1a0-8b21fc14d880" providerId="AD" clId="Web-{5AF649E2-3107-4375-AC44-714949DC7A57}"/>
    <pc:docChg chg="modSld sldOrd">
      <pc:chgData name="Jan Jiran" userId="S::jirj15@vse.cz::71d9790d-ef70-404b-b1a0-8b21fc14d880" providerId="AD" clId="Web-{5AF649E2-3107-4375-AC44-714949DC7A57}" dt="2022-12-07T19:22:44.318" v="19"/>
      <pc:docMkLst>
        <pc:docMk/>
      </pc:docMkLst>
      <pc:sldChg chg="modCm">
        <pc:chgData name="Jan Jiran" userId="S::jirj15@vse.cz::71d9790d-ef70-404b-b1a0-8b21fc14d880" providerId="AD" clId="Web-{5AF649E2-3107-4375-AC44-714949DC7A57}" dt="2022-12-07T19:22:06.270" v="16"/>
        <pc:sldMkLst>
          <pc:docMk/>
          <pc:sldMk cId="1287286663" sldId="269"/>
        </pc:sldMkLst>
      </pc:sldChg>
      <pc:sldChg chg="modSp">
        <pc:chgData name="Jan Jiran" userId="S::jirj15@vse.cz::71d9790d-ef70-404b-b1a0-8b21fc14d880" providerId="AD" clId="Web-{5AF649E2-3107-4375-AC44-714949DC7A57}" dt="2022-12-07T19:10:19.281" v="13" actId="20577"/>
        <pc:sldMkLst>
          <pc:docMk/>
          <pc:sldMk cId="3761775262" sldId="273"/>
        </pc:sldMkLst>
        <pc:spChg chg="mod">
          <ac:chgData name="Jan Jiran" userId="S::jirj15@vse.cz::71d9790d-ef70-404b-b1a0-8b21fc14d880" providerId="AD" clId="Web-{5AF649E2-3107-4375-AC44-714949DC7A57}" dt="2022-12-07T19:10:19.281" v="13" actId="20577"/>
          <ac:spMkLst>
            <pc:docMk/>
            <pc:sldMk cId="3761775262" sldId="273"/>
            <ac:spMk id="9" creationId="{1570A1D5-4BE6-4BF1-AA6A-C4CD9C206F71}"/>
          </ac:spMkLst>
        </pc:spChg>
      </pc:sldChg>
      <pc:sldChg chg="modCm">
        <pc:chgData name="Jan Jiran" userId="S::jirj15@vse.cz::71d9790d-ef70-404b-b1a0-8b21fc14d880" providerId="AD" clId="Web-{5AF649E2-3107-4375-AC44-714949DC7A57}" dt="2022-12-07T19:22:44.318" v="19"/>
        <pc:sldMkLst>
          <pc:docMk/>
          <pc:sldMk cId="1659627091" sldId="276"/>
        </pc:sldMkLst>
      </pc:sldChg>
      <pc:sldChg chg="modCm">
        <pc:chgData name="Jan Jiran" userId="S::jirj15@vse.cz::71d9790d-ef70-404b-b1a0-8b21fc14d880" providerId="AD" clId="Web-{5AF649E2-3107-4375-AC44-714949DC7A57}" dt="2022-12-07T19:22:16.239" v="17"/>
        <pc:sldMkLst>
          <pc:docMk/>
          <pc:sldMk cId="417633214" sldId="278"/>
        </pc:sldMkLst>
      </pc:sldChg>
      <pc:sldChg chg="modCm">
        <pc:chgData name="Jan Jiran" userId="S::jirj15@vse.cz::71d9790d-ef70-404b-b1a0-8b21fc14d880" providerId="AD" clId="Web-{5AF649E2-3107-4375-AC44-714949DC7A57}" dt="2022-12-07T19:22:24.364" v="18"/>
        <pc:sldMkLst>
          <pc:docMk/>
          <pc:sldMk cId="3948038485" sldId="284"/>
        </pc:sldMkLst>
      </pc:sldChg>
      <pc:sldChg chg="ord">
        <pc:chgData name="Jan Jiran" userId="S::jirj15@vse.cz::71d9790d-ef70-404b-b1a0-8b21fc14d880" providerId="AD" clId="Web-{5AF649E2-3107-4375-AC44-714949DC7A57}" dt="2022-12-07T19:12:33.034" v="14"/>
        <pc:sldMkLst>
          <pc:docMk/>
          <pc:sldMk cId="2309320471" sldId="286"/>
        </pc:sldMkLst>
      </pc:sldChg>
      <pc:sldChg chg="ord">
        <pc:chgData name="Jan Jiran" userId="S::jirj15@vse.cz::71d9790d-ef70-404b-b1a0-8b21fc14d880" providerId="AD" clId="Web-{5AF649E2-3107-4375-AC44-714949DC7A57}" dt="2022-12-07T19:12:34.425" v="15"/>
        <pc:sldMkLst>
          <pc:docMk/>
          <pc:sldMk cId="348753297" sldId="287"/>
        </pc:sldMkLst>
      </pc:sldChg>
    </pc:docChg>
  </pc:docChgLst>
  <pc:docChgLst>
    <pc:chgData name="Michaela Jalůvková" userId="S::jalm01@vse.cz::4562a604-8661-48cc-952e-cc77212a57e7" providerId="AD" clId="Web-{EF74B80D-5B91-4611-82B5-51C656DFCF93}"/>
    <pc:docChg chg="modSld">
      <pc:chgData name="Michaela Jalůvková" userId="S::jalm01@vse.cz::4562a604-8661-48cc-952e-cc77212a57e7" providerId="AD" clId="Web-{EF74B80D-5B91-4611-82B5-51C656DFCF93}" dt="2022-12-07T17:08:59.384" v="2" actId="20577"/>
      <pc:docMkLst>
        <pc:docMk/>
      </pc:docMkLst>
      <pc:sldChg chg="modSp">
        <pc:chgData name="Michaela Jalůvková" userId="S::jalm01@vse.cz::4562a604-8661-48cc-952e-cc77212a57e7" providerId="AD" clId="Web-{EF74B80D-5B91-4611-82B5-51C656DFCF93}" dt="2022-12-07T17:08:59.384" v="2" actId="20577"/>
        <pc:sldMkLst>
          <pc:docMk/>
          <pc:sldMk cId="1287286663" sldId="269"/>
        </pc:sldMkLst>
        <pc:spChg chg="mod">
          <ac:chgData name="Michaela Jalůvková" userId="S::jalm01@vse.cz::4562a604-8661-48cc-952e-cc77212a57e7" providerId="AD" clId="Web-{EF74B80D-5B91-4611-82B5-51C656DFCF93}" dt="2022-12-07T17:08:59.384" v="2" actId="20577"/>
          <ac:spMkLst>
            <pc:docMk/>
            <pc:sldMk cId="1287286663" sldId="269"/>
            <ac:spMk id="6" creationId="{D3B167F7-A0DB-461B-86F4-984F46166B91}"/>
          </ac:spMkLst>
        </pc:spChg>
      </pc:sldChg>
    </pc:docChg>
  </pc:docChgLst>
  <pc:docChgLst>
    <pc:chgData name="Jan Jiran" userId="S::jirj15@vse.cz::71d9790d-ef70-404b-b1a0-8b21fc14d880" providerId="AD" clId="Web-{2B9571B8-BAC1-4D47-A79F-158F3A8836F5}"/>
    <pc:docChg chg="addSld modSld">
      <pc:chgData name="Jan Jiran" userId="S::jirj15@vse.cz::71d9790d-ef70-404b-b1a0-8b21fc14d880" providerId="AD" clId="Web-{2B9571B8-BAC1-4D47-A79F-158F3A8836F5}" dt="2022-12-07T17:22:33.112" v="5" actId="20577"/>
      <pc:docMkLst>
        <pc:docMk/>
      </pc:docMkLst>
      <pc:sldChg chg="delSp modSp new mod modClrScheme chgLayout">
        <pc:chgData name="Jan Jiran" userId="S::jirj15@vse.cz::71d9790d-ef70-404b-b1a0-8b21fc14d880" providerId="AD" clId="Web-{2B9571B8-BAC1-4D47-A79F-158F3A8836F5}" dt="2022-12-07T17:22:33.112" v="5" actId="20577"/>
        <pc:sldMkLst>
          <pc:docMk/>
          <pc:sldMk cId="417633214" sldId="278"/>
        </pc:sldMkLst>
        <pc:spChg chg="del">
          <ac:chgData name="Jan Jiran" userId="S::jirj15@vse.cz::71d9790d-ef70-404b-b1a0-8b21fc14d880" providerId="AD" clId="Web-{2B9571B8-BAC1-4D47-A79F-158F3A8836F5}" dt="2022-12-07T17:22:30.424" v="1"/>
          <ac:spMkLst>
            <pc:docMk/>
            <pc:sldMk cId="417633214" sldId="278"/>
            <ac:spMk id="2" creationId="{32E22A0D-8EA7-0CD9-3B35-AE5622A935C1}"/>
          </ac:spMkLst>
        </pc:spChg>
        <pc:spChg chg="del">
          <ac:chgData name="Jan Jiran" userId="S::jirj15@vse.cz::71d9790d-ef70-404b-b1a0-8b21fc14d880" providerId="AD" clId="Web-{2B9571B8-BAC1-4D47-A79F-158F3A8836F5}" dt="2022-12-07T17:22:30.424" v="1"/>
          <ac:spMkLst>
            <pc:docMk/>
            <pc:sldMk cId="417633214" sldId="278"/>
            <ac:spMk id="3" creationId="{5752B111-9E13-034C-6397-F62C76C14ECB}"/>
          </ac:spMkLst>
        </pc:spChg>
        <pc:spChg chg="mod ord">
          <ac:chgData name="Jan Jiran" userId="S::jirj15@vse.cz::71d9790d-ef70-404b-b1a0-8b21fc14d880" providerId="AD" clId="Web-{2B9571B8-BAC1-4D47-A79F-158F3A8836F5}" dt="2022-12-07T17:22:33.112" v="5" actId="20577"/>
          <ac:spMkLst>
            <pc:docMk/>
            <pc:sldMk cId="417633214" sldId="278"/>
            <ac:spMk id="4" creationId="{0A12D284-CB7B-2FF7-7644-FEE4CC9F4FEF}"/>
          </ac:spMkLst>
        </pc:spChg>
        <pc:spChg chg="mod ord">
          <ac:chgData name="Jan Jiran" userId="S::jirj15@vse.cz::71d9790d-ef70-404b-b1a0-8b21fc14d880" providerId="AD" clId="Web-{2B9571B8-BAC1-4D47-A79F-158F3A8836F5}" dt="2022-12-07T17:22:30.424" v="1"/>
          <ac:spMkLst>
            <pc:docMk/>
            <pc:sldMk cId="417633214" sldId="278"/>
            <ac:spMk id="5" creationId="{F34D2720-4EE2-C10B-7523-EF611C7192F9}"/>
          </ac:spMkLst>
        </pc:spChg>
      </pc:sldChg>
    </pc:docChg>
  </pc:docChgLst>
  <pc:docChgLst>
    <pc:chgData name="Jan Jiran" userId="S::jirj15@vse.cz::71d9790d-ef70-404b-b1a0-8b21fc14d880" providerId="AD" clId="Web-{3FAD9586-C2D5-48AC-8455-098E01C8280A}"/>
    <pc:docChg chg="addSld modSld">
      <pc:chgData name="Jan Jiran" userId="S::jirj15@vse.cz::71d9790d-ef70-404b-b1a0-8b21fc14d880" providerId="AD" clId="Web-{3FAD9586-C2D5-48AC-8455-098E01C8280A}" dt="2022-12-07T18:20:46.069" v="400" actId="20577"/>
      <pc:docMkLst>
        <pc:docMk/>
      </pc:docMkLst>
      <pc:sldChg chg="modSp">
        <pc:chgData name="Jan Jiran" userId="S::jirj15@vse.cz::71d9790d-ef70-404b-b1a0-8b21fc14d880" providerId="AD" clId="Web-{3FAD9586-C2D5-48AC-8455-098E01C8280A}" dt="2022-12-07T18:19:20.817" v="372" actId="20577"/>
        <pc:sldMkLst>
          <pc:docMk/>
          <pc:sldMk cId="1287286663" sldId="269"/>
        </pc:sldMkLst>
        <pc:spChg chg="mod">
          <ac:chgData name="Jan Jiran" userId="S::jirj15@vse.cz::71d9790d-ef70-404b-b1a0-8b21fc14d880" providerId="AD" clId="Web-{3FAD9586-C2D5-48AC-8455-098E01C8280A}" dt="2022-12-07T18:19:20.817" v="372" actId="20577"/>
          <ac:spMkLst>
            <pc:docMk/>
            <pc:sldMk cId="1287286663" sldId="269"/>
            <ac:spMk id="7" creationId="{DC113F0D-208B-477E-84A3-F919958FFAC1}"/>
          </ac:spMkLst>
        </pc:spChg>
      </pc:sldChg>
      <pc:sldChg chg="addSp delSp modSp mod modClrScheme chgLayout">
        <pc:chgData name="Jan Jiran" userId="S::jirj15@vse.cz::71d9790d-ef70-404b-b1a0-8b21fc14d880" providerId="AD" clId="Web-{3FAD9586-C2D5-48AC-8455-098E01C8280A}" dt="2022-12-07T18:20:46.069" v="400" actId="20577"/>
        <pc:sldMkLst>
          <pc:docMk/>
          <pc:sldMk cId="417633214" sldId="278"/>
        </pc:sldMkLst>
        <pc:spChg chg="mod">
          <ac:chgData name="Jan Jiran" userId="S::jirj15@vse.cz::71d9790d-ef70-404b-b1a0-8b21fc14d880" providerId="AD" clId="Web-{3FAD9586-C2D5-48AC-8455-098E01C8280A}" dt="2022-12-07T18:20:15.709" v="379"/>
          <ac:spMkLst>
            <pc:docMk/>
            <pc:sldMk cId="417633214" sldId="278"/>
            <ac:spMk id="4" creationId="{0A12D284-CB7B-2FF7-7644-FEE4CC9F4FEF}"/>
          </ac:spMkLst>
        </pc:spChg>
        <pc:spChg chg="add del">
          <ac:chgData name="Jan Jiran" userId="S::jirj15@vse.cz::71d9790d-ef70-404b-b1a0-8b21fc14d880" providerId="AD" clId="Web-{3FAD9586-C2D5-48AC-8455-098E01C8280A}" dt="2022-12-07T18:20:15.709" v="379"/>
          <ac:spMkLst>
            <pc:docMk/>
            <pc:sldMk cId="417633214" sldId="278"/>
            <ac:spMk id="5" creationId="{F34D2720-4EE2-C10B-7523-EF611C7192F9}"/>
          </ac:spMkLst>
        </pc:spChg>
        <pc:spChg chg="add del mod">
          <ac:chgData name="Jan Jiran" userId="S::jirj15@vse.cz::71d9790d-ef70-404b-b1a0-8b21fc14d880" providerId="AD" clId="Web-{3FAD9586-C2D5-48AC-8455-098E01C8280A}" dt="2022-12-07T18:20:04.896" v="376"/>
          <ac:spMkLst>
            <pc:docMk/>
            <pc:sldMk cId="417633214" sldId="278"/>
            <ac:spMk id="11" creationId="{9DC62FD8-787F-432B-D945-C10E5CF193CF}"/>
          </ac:spMkLst>
        </pc:spChg>
        <pc:spChg chg="add del mod">
          <ac:chgData name="Jan Jiran" userId="S::jirj15@vse.cz::71d9790d-ef70-404b-b1a0-8b21fc14d880" providerId="AD" clId="Web-{3FAD9586-C2D5-48AC-8455-098E01C8280A}" dt="2022-12-07T18:20:15.693" v="378"/>
          <ac:spMkLst>
            <pc:docMk/>
            <pc:sldMk cId="417633214" sldId="278"/>
            <ac:spMk id="13" creationId="{43AF25C4-CE27-E320-24FD-03752012250D}"/>
          </ac:spMkLst>
        </pc:spChg>
        <pc:graphicFrameChg chg="add del">
          <ac:chgData name="Jan Jiran" userId="S::jirj15@vse.cz::71d9790d-ef70-404b-b1a0-8b21fc14d880" providerId="AD" clId="Web-{3FAD9586-C2D5-48AC-8455-098E01C8280A}" dt="2022-12-07T18:20:00.505" v="374"/>
          <ac:graphicFrameMkLst>
            <pc:docMk/>
            <pc:sldMk cId="417633214" sldId="278"/>
            <ac:graphicFrameMk id="7" creationId="{6E3F9216-1CCA-A59A-7DBE-57FD882F1BF7}"/>
          </ac:graphicFrameMkLst>
        </pc:graphicFrameChg>
        <pc:graphicFrameChg chg="add del mod">
          <ac:chgData name="Jan Jiran" userId="S::jirj15@vse.cz::71d9790d-ef70-404b-b1a0-8b21fc14d880" providerId="AD" clId="Web-{3FAD9586-C2D5-48AC-8455-098E01C8280A}" dt="2022-12-07T18:20:04.896" v="376"/>
          <ac:graphicFrameMkLst>
            <pc:docMk/>
            <pc:sldMk cId="417633214" sldId="278"/>
            <ac:graphicFrameMk id="9" creationId="{2C256E17-7BDC-CA7F-86E8-FCBCB76053E7}"/>
          </ac:graphicFrameMkLst>
        </pc:graphicFrameChg>
        <pc:graphicFrameChg chg="add del mod">
          <ac:chgData name="Jan Jiran" userId="S::jirj15@vse.cz::71d9790d-ef70-404b-b1a0-8b21fc14d880" providerId="AD" clId="Web-{3FAD9586-C2D5-48AC-8455-098E01C8280A}" dt="2022-12-07T18:20:15.693" v="378"/>
          <ac:graphicFrameMkLst>
            <pc:docMk/>
            <pc:sldMk cId="417633214" sldId="278"/>
            <ac:graphicFrameMk id="14" creationId="{98272C44-CDF4-F2DC-D940-295D6B2C49AF}"/>
          </ac:graphicFrameMkLst>
        </pc:graphicFrameChg>
        <pc:graphicFrameChg chg="add modGraphic">
          <ac:chgData name="Jan Jiran" userId="S::jirj15@vse.cz::71d9790d-ef70-404b-b1a0-8b21fc14d880" providerId="AD" clId="Web-{3FAD9586-C2D5-48AC-8455-098E01C8280A}" dt="2022-12-07T18:20:46.069" v="400" actId="20577"/>
          <ac:graphicFrameMkLst>
            <pc:docMk/>
            <pc:sldMk cId="417633214" sldId="278"/>
            <ac:graphicFrameMk id="16" creationId="{6E3F9216-1CCA-A59A-7DBE-57FD882F1BF7}"/>
          </ac:graphicFrameMkLst>
        </pc:graphicFrameChg>
      </pc:sldChg>
      <pc:sldChg chg="addSp modSp new mod modClrScheme chgLayout">
        <pc:chgData name="Jan Jiran" userId="S::jirj15@vse.cz::71d9790d-ef70-404b-b1a0-8b21fc14d880" providerId="AD" clId="Web-{3FAD9586-C2D5-48AC-8455-098E01C8280A}" dt="2022-12-07T18:18:50.597" v="366" actId="14100"/>
        <pc:sldMkLst>
          <pc:docMk/>
          <pc:sldMk cId="2893721501" sldId="285"/>
        </pc:sldMkLst>
        <pc:spChg chg="mod ord">
          <ac:chgData name="Jan Jiran" userId="S::jirj15@vse.cz::71d9790d-ef70-404b-b1a0-8b21fc14d880" providerId="AD" clId="Web-{3FAD9586-C2D5-48AC-8455-098E01C8280A}" dt="2022-12-07T18:16:27.687" v="238"/>
          <ac:spMkLst>
            <pc:docMk/>
            <pc:sldMk cId="2893721501" sldId="285"/>
            <ac:spMk id="2" creationId="{7250E6FE-4252-FB63-671F-90BCB0FEEB69}"/>
          </ac:spMkLst>
        </pc:spChg>
        <pc:spChg chg="mod ord">
          <ac:chgData name="Jan Jiran" userId="S::jirj15@vse.cz::71d9790d-ef70-404b-b1a0-8b21fc14d880" providerId="AD" clId="Web-{3FAD9586-C2D5-48AC-8455-098E01C8280A}" dt="2022-12-07T18:18:50.597" v="366" actId="14100"/>
          <ac:spMkLst>
            <pc:docMk/>
            <pc:sldMk cId="2893721501" sldId="285"/>
            <ac:spMk id="3" creationId="{18D9DB46-AC45-FB33-D854-207359E6EE52}"/>
          </ac:spMkLst>
        </pc:spChg>
        <pc:picChg chg="add mod">
          <ac:chgData name="Jan Jiran" userId="S::jirj15@vse.cz::71d9790d-ef70-404b-b1a0-8b21fc14d880" providerId="AD" clId="Web-{3FAD9586-C2D5-48AC-8455-098E01C8280A}" dt="2022-12-07T18:16:27.687" v="238"/>
          <ac:picMkLst>
            <pc:docMk/>
            <pc:sldMk cId="2893721501" sldId="285"/>
            <ac:picMk id="4" creationId="{B46EE17F-28CE-82D2-3B73-ADFAB051A7A5}"/>
          </ac:picMkLst>
        </pc:picChg>
      </pc:sldChg>
      <pc:sldChg chg="addSp delSp modSp new mod modClrScheme chgLayout">
        <pc:chgData name="Jan Jiran" userId="S::jirj15@vse.cz::71d9790d-ef70-404b-b1a0-8b21fc14d880" providerId="AD" clId="Web-{3FAD9586-C2D5-48AC-8455-098E01C8280A}" dt="2022-12-07T18:11:06.429" v="170" actId="20577"/>
        <pc:sldMkLst>
          <pc:docMk/>
          <pc:sldMk cId="2309320471" sldId="286"/>
        </pc:sldMkLst>
        <pc:spChg chg="del">
          <ac:chgData name="Jan Jiran" userId="S::jirj15@vse.cz::71d9790d-ef70-404b-b1a0-8b21fc14d880" providerId="AD" clId="Web-{3FAD9586-C2D5-48AC-8455-098E01C8280A}" dt="2022-12-07T18:09:09.161" v="42"/>
          <ac:spMkLst>
            <pc:docMk/>
            <pc:sldMk cId="2309320471" sldId="286"/>
            <ac:spMk id="2" creationId="{163F43E0-64B1-8ED7-A563-C076D5FAE0F1}"/>
          </ac:spMkLst>
        </pc:spChg>
        <pc:spChg chg="del">
          <ac:chgData name="Jan Jiran" userId="S::jirj15@vse.cz::71d9790d-ef70-404b-b1a0-8b21fc14d880" providerId="AD" clId="Web-{3FAD9586-C2D5-48AC-8455-098E01C8280A}" dt="2022-12-07T18:09:09.161" v="42"/>
          <ac:spMkLst>
            <pc:docMk/>
            <pc:sldMk cId="2309320471" sldId="286"/>
            <ac:spMk id="3" creationId="{88302119-0EE0-54E6-1811-E3FFEECB5685}"/>
          </ac:spMkLst>
        </pc:spChg>
        <pc:spChg chg="add mod">
          <ac:chgData name="Jan Jiran" userId="S::jirj15@vse.cz::71d9790d-ef70-404b-b1a0-8b21fc14d880" providerId="AD" clId="Web-{3FAD9586-C2D5-48AC-8455-098E01C8280A}" dt="2022-12-07T18:11:06.429" v="170" actId="20577"/>
          <ac:spMkLst>
            <pc:docMk/>
            <pc:sldMk cId="2309320471" sldId="286"/>
            <ac:spMk id="8" creationId="{30EA4D8D-F876-9A08-34A2-660339B4B68A}"/>
          </ac:spMkLst>
        </pc:spChg>
        <pc:spChg chg="add del mod">
          <ac:chgData name="Jan Jiran" userId="S::jirj15@vse.cz::71d9790d-ef70-404b-b1a0-8b21fc14d880" providerId="AD" clId="Web-{3FAD9586-C2D5-48AC-8455-098E01C8280A}" dt="2022-12-07T18:09:21.911" v="65"/>
          <ac:spMkLst>
            <pc:docMk/>
            <pc:sldMk cId="2309320471" sldId="286"/>
            <ac:spMk id="10" creationId="{47D0F754-9A4F-1B02-0B0B-000BD448A18E}"/>
          </ac:spMkLst>
        </pc:spChg>
        <pc:spChg chg="add del mod">
          <ac:chgData name="Jan Jiran" userId="S::jirj15@vse.cz::71d9790d-ef70-404b-b1a0-8b21fc14d880" providerId="AD" clId="Web-{3FAD9586-C2D5-48AC-8455-098E01C8280A}" dt="2022-12-07T18:09:26.927" v="67"/>
          <ac:spMkLst>
            <pc:docMk/>
            <pc:sldMk cId="2309320471" sldId="286"/>
            <ac:spMk id="12" creationId="{65A28F54-9D04-9C6D-998E-94F3A3919DAD}"/>
          </ac:spMkLst>
        </pc:spChg>
        <pc:picChg chg="add mod ord">
          <ac:chgData name="Jan Jiran" userId="S::jirj15@vse.cz::71d9790d-ef70-404b-b1a0-8b21fc14d880" providerId="AD" clId="Web-{3FAD9586-C2D5-48AC-8455-098E01C8280A}" dt="2022-12-07T18:11:02.257" v="165" actId="1076"/>
          <ac:picMkLst>
            <pc:docMk/>
            <pc:sldMk cId="2309320471" sldId="286"/>
            <ac:picMk id="4" creationId="{5D4E4E68-E19C-631C-C75F-774D39EBF474}"/>
          </ac:picMkLst>
        </pc:picChg>
      </pc:sldChg>
      <pc:sldChg chg="addSp delSp modSp new mod modClrScheme chgLayout">
        <pc:chgData name="Jan Jiran" userId="S::jirj15@vse.cz::71d9790d-ef70-404b-b1a0-8b21fc14d880" providerId="AD" clId="Web-{3FAD9586-C2D5-48AC-8455-098E01C8280A}" dt="2022-12-07T18:10:29.085" v="110" actId="20577"/>
        <pc:sldMkLst>
          <pc:docMk/>
          <pc:sldMk cId="348753297" sldId="287"/>
        </pc:sldMkLst>
        <pc:spChg chg="mod">
          <ac:chgData name="Jan Jiran" userId="S::jirj15@vse.cz::71d9790d-ef70-404b-b1a0-8b21fc14d880" providerId="AD" clId="Web-{3FAD9586-C2D5-48AC-8455-098E01C8280A}" dt="2022-12-07T18:10:29.085" v="110" actId="20577"/>
          <ac:spMkLst>
            <pc:docMk/>
            <pc:sldMk cId="348753297" sldId="287"/>
            <ac:spMk id="2" creationId="{4994A4B1-412C-3FEF-D0FC-4F161A989AD5}"/>
          </ac:spMkLst>
        </pc:spChg>
        <pc:spChg chg="del">
          <ac:chgData name="Jan Jiran" userId="S::jirj15@vse.cz::71d9790d-ef70-404b-b1a0-8b21fc14d880" providerId="AD" clId="Web-{3FAD9586-C2D5-48AC-8455-098E01C8280A}" dt="2022-12-07T18:09:58.131" v="89"/>
          <ac:spMkLst>
            <pc:docMk/>
            <pc:sldMk cId="348753297" sldId="287"/>
            <ac:spMk id="3" creationId="{50EEAAAD-7C0A-781A-0FBB-F68BE5C34E4A}"/>
          </ac:spMkLst>
        </pc:spChg>
        <pc:picChg chg="add mod">
          <ac:chgData name="Jan Jiran" userId="S::jirj15@vse.cz::71d9790d-ef70-404b-b1a0-8b21fc14d880" providerId="AD" clId="Web-{3FAD9586-C2D5-48AC-8455-098E01C8280A}" dt="2022-12-07T18:09:58.131" v="89"/>
          <ac:picMkLst>
            <pc:docMk/>
            <pc:sldMk cId="348753297" sldId="287"/>
            <ac:picMk id="4" creationId="{7FF391D0-5D29-2533-1FC2-0AF939AA26D5}"/>
          </ac:picMkLst>
        </pc:picChg>
      </pc:sldChg>
      <pc:sldChg chg="addSp delSp modSp new mod modClrScheme chgLayout">
        <pc:chgData name="Jan Jiran" userId="S::jirj15@vse.cz::71d9790d-ef70-404b-b1a0-8b21fc14d880" providerId="AD" clId="Web-{3FAD9586-C2D5-48AC-8455-098E01C8280A}" dt="2022-12-07T18:15:51.468" v="235" actId="20577"/>
        <pc:sldMkLst>
          <pc:docMk/>
          <pc:sldMk cId="219817930" sldId="288"/>
        </pc:sldMkLst>
        <pc:spChg chg="mod">
          <ac:chgData name="Jan Jiran" userId="S::jirj15@vse.cz::71d9790d-ef70-404b-b1a0-8b21fc14d880" providerId="AD" clId="Web-{3FAD9586-C2D5-48AC-8455-098E01C8280A}" dt="2022-12-07T18:15:51.468" v="235" actId="20577"/>
          <ac:spMkLst>
            <pc:docMk/>
            <pc:sldMk cId="219817930" sldId="288"/>
            <ac:spMk id="2" creationId="{C6D91584-5E39-A75A-ECAA-35E7F8B67F98}"/>
          </ac:spMkLst>
        </pc:spChg>
        <pc:spChg chg="del">
          <ac:chgData name="Jan Jiran" userId="S::jirj15@vse.cz::71d9790d-ef70-404b-b1a0-8b21fc14d880" providerId="AD" clId="Web-{3FAD9586-C2D5-48AC-8455-098E01C8280A}" dt="2022-12-07T18:15:16.623" v="209"/>
          <ac:spMkLst>
            <pc:docMk/>
            <pc:sldMk cId="219817930" sldId="288"/>
            <ac:spMk id="3" creationId="{E8927000-785C-E766-60DE-2FA8CD5EEB60}"/>
          </ac:spMkLst>
        </pc:spChg>
        <pc:picChg chg="add mod">
          <ac:chgData name="Jan Jiran" userId="S::jirj15@vse.cz::71d9790d-ef70-404b-b1a0-8b21fc14d880" providerId="AD" clId="Web-{3FAD9586-C2D5-48AC-8455-098E01C8280A}" dt="2022-12-07T18:15:16.623" v="209"/>
          <ac:picMkLst>
            <pc:docMk/>
            <pc:sldMk cId="219817930" sldId="288"/>
            <ac:picMk id="4" creationId="{62A65DC3-D577-D534-10B5-99016B0DE995}"/>
          </ac:picMkLst>
        </pc:picChg>
      </pc:sldChg>
    </pc:docChg>
  </pc:docChgLst>
  <pc:docChgLst>
    <pc:chgData name="Jan Jiran" userId="S::jirj15@vse.cz::71d9790d-ef70-404b-b1a0-8b21fc14d880" providerId="AD" clId="Web-{4E5AE23C-E606-42AE-AD38-C9A736F28E13}"/>
    <pc:docChg chg="">
      <pc:chgData name="Jan Jiran" userId="S::jirj15@vse.cz::71d9790d-ef70-404b-b1a0-8b21fc14d880" providerId="AD" clId="Web-{4E5AE23C-E606-42AE-AD38-C9A736F28E13}" dt="2022-12-07T19:46:27.676" v="1"/>
      <pc:docMkLst>
        <pc:docMk/>
      </pc:docMkLst>
      <pc:sldChg chg="modCm">
        <pc:chgData name="Jan Jiran" userId="S::jirj15@vse.cz::71d9790d-ef70-404b-b1a0-8b21fc14d880" providerId="AD" clId="Web-{4E5AE23C-E606-42AE-AD38-C9A736F28E13}" dt="2022-12-07T19:46:18.379" v="0"/>
        <pc:sldMkLst>
          <pc:docMk/>
          <pc:sldMk cId="3637615424" sldId="289"/>
        </pc:sldMkLst>
      </pc:sldChg>
      <pc:sldChg chg="modCm">
        <pc:chgData name="Jan Jiran" userId="S::jirj15@vse.cz::71d9790d-ef70-404b-b1a0-8b21fc14d880" providerId="AD" clId="Web-{4E5AE23C-E606-42AE-AD38-C9A736F28E13}" dt="2022-12-07T19:46:27.676" v="1"/>
        <pc:sldMkLst>
          <pc:docMk/>
          <pc:sldMk cId="2653013961" sldId="290"/>
        </pc:sldMkLst>
      </pc:sldChg>
    </pc:docChg>
  </pc:docChgLst>
  <pc:docChgLst>
    <pc:chgData name="Martina Juračková" userId="S::jurm08@vse.cz::72521c79-ae2f-4d17-b503-a72c62d8f5a3" providerId="AD" clId="Web-{D92F2A3E-9630-4BD0-A77F-B608FA025120}"/>
    <pc:docChg chg="modSld">
      <pc:chgData name="Martina Juračková" userId="S::jurm08@vse.cz::72521c79-ae2f-4d17-b503-a72c62d8f5a3" providerId="AD" clId="Web-{D92F2A3E-9630-4BD0-A77F-B608FA025120}" dt="2022-12-07T18:14:21.883" v="36" actId="14100"/>
      <pc:docMkLst>
        <pc:docMk/>
      </pc:docMkLst>
      <pc:sldChg chg="modSp">
        <pc:chgData name="Martina Juračková" userId="S::jurm08@vse.cz::72521c79-ae2f-4d17-b503-a72c62d8f5a3" providerId="AD" clId="Web-{D92F2A3E-9630-4BD0-A77F-B608FA025120}" dt="2022-12-07T18:14:21.883" v="36" actId="14100"/>
        <pc:sldMkLst>
          <pc:docMk/>
          <pc:sldMk cId="1287286663" sldId="269"/>
        </pc:sldMkLst>
        <pc:spChg chg="mod">
          <ac:chgData name="Martina Juračková" userId="S::jurm08@vse.cz::72521c79-ae2f-4d17-b503-a72c62d8f5a3" providerId="AD" clId="Web-{D92F2A3E-9630-4BD0-A77F-B608FA025120}" dt="2022-12-07T18:14:21.883" v="36" actId="14100"/>
          <ac:spMkLst>
            <pc:docMk/>
            <pc:sldMk cId="1287286663" sldId="269"/>
            <ac:spMk id="8" creationId="{28E76684-B096-4148-9243-D007B536D133}"/>
          </ac:spMkLst>
        </pc:spChg>
      </pc:sldChg>
      <pc:sldChg chg="modSp">
        <pc:chgData name="Martina Juračková" userId="S::jurm08@vse.cz::72521c79-ae2f-4d17-b503-a72c62d8f5a3" providerId="AD" clId="Web-{D92F2A3E-9630-4BD0-A77F-B608FA025120}" dt="2022-12-07T18:14:09.477" v="34"/>
        <pc:sldMkLst>
          <pc:docMk/>
          <pc:sldMk cId="719906113" sldId="271"/>
        </pc:sldMkLst>
        <pc:spChg chg="mod">
          <ac:chgData name="Martina Juračková" userId="S::jurm08@vse.cz::72521c79-ae2f-4d17-b503-a72c62d8f5a3" providerId="AD" clId="Web-{D92F2A3E-9630-4BD0-A77F-B608FA025120}" dt="2022-12-07T18:14:09.477" v="34"/>
          <ac:spMkLst>
            <pc:docMk/>
            <pc:sldMk cId="719906113" sldId="271"/>
            <ac:spMk id="7" creationId="{3203AA28-A4F1-4C05-9CE9-28D0E7B792A3}"/>
          </ac:spMkLst>
        </pc:spChg>
      </pc:sldChg>
      <pc:sldChg chg="modSp">
        <pc:chgData name="Martina Juračková" userId="S::jurm08@vse.cz::72521c79-ae2f-4d17-b503-a72c62d8f5a3" providerId="AD" clId="Web-{D92F2A3E-9630-4BD0-A77F-B608FA025120}" dt="2022-12-07T17:52:04.786" v="1" actId="1076"/>
        <pc:sldMkLst>
          <pc:docMk/>
          <pc:sldMk cId="3948038485" sldId="284"/>
        </pc:sldMkLst>
        <pc:picChg chg="mod">
          <ac:chgData name="Martina Juračková" userId="S::jurm08@vse.cz::72521c79-ae2f-4d17-b503-a72c62d8f5a3" providerId="AD" clId="Web-{D92F2A3E-9630-4BD0-A77F-B608FA025120}" dt="2022-12-07T17:51:56.832" v="0" actId="1076"/>
          <ac:picMkLst>
            <pc:docMk/>
            <pc:sldMk cId="3948038485" sldId="284"/>
            <ac:picMk id="3" creationId="{3EC416E1-CB2F-312F-F291-8E6F27B61BB8}"/>
          </ac:picMkLst>
        </pc:picChg>
        <pc:picChg chg="mod">
          <ac:chgData name="Martina Juračková" userId="S::jurm08@vse.cz::72521c79-ae2f-4d17-b503-a72c62d8f5a3" providerId="AD" clId="Web-{D92F2A3E-9630-4BD0-A77F-B608FA025120}" dt="2022-12-07T17:52:04.786" v="1" actId="1076"/>
          <ac:picMkLst>
            <pc:docMk/>
            <pc:sldMk cId="3948038485" sldId="284"/>
            <ac:picMk id="5" creationId="{514E126C-729B-B8F1-2C34-BF69F0FB60CC}"/>
          </ac:picMkLst>
        </pc:picChg>
      </pc:sldChg>
      <pc:sldChg chg="modSp">
        <pc:chgData name="Martina Juračková" userId="S::jurm08@vse.cz::72521c79-ae2f-4d17-b503-a72c62d8f5a3" providerId="AD" clId="Web-{D92F2A3E-9630-4BD0-A77F-B608FA025120}" dt="2022-12-07T18:10:21.689" v="3" actId="20577"/>
        <pc:sldMkLst>
          <pc:docMk/>
          <pc:sldMk cId="2309320471" sldId="286"/>
        </pc:sldMkLst>
        <pc:spChg chg="mod">
          <ac:chgData name="Martina Juračková" userId="S::jurm08@vse.cz::72521c79-ae2f-4d17-b503-a72c62d8f5a3" providerId="AD" clId="Web-{D92F2A3E-9630-4BD0-A77F-B608FA025120}" dt="2022-12-07T18:10:21.689" v="3" actId="20577"/>
          <ac:spMkLst>
            <pc:docMk/>
            <pc:sldMk cId="2309320471" sldId="286"/>
            <ac:spMk id="8" creationId="{30EA4D8D-F876-9A08-34A2-660339B4B68A}"/>
          </ac:spMkLst>
        </pc:spChg>
      </pc:sldChg>
    </pc:docChg>
  </pc:docChgLst>
  <pc:docChgLst>
    <pc:chgData clId="Web-{D29FFC88-D6C2-4058-9C24-B5DD21ACA943}"/>
    <pc:docChg chg="modSld">
      <pc:chgData name="" userId="" providerId="" clId="Web-{D29FFC88-D6C2-4058-9C24-B5DD21ACA943}" dt="2022-12-07T17:23:20.106" v="22" actId="20577"/>
      <pc:docMkLst>
        <pc:docMk/>
      </pc:docMkLst>
      <pc:sldChg chg="modSp">
        <pc:chgData name="" userId="" providerId="" clId="Web-{D29FFC88-D6C2-4058-9C24-B5DD21ACA943}" dt="2022-12-07T17:23:20.106" v="22" actId="20577"/>
        <pc:sldMkLst>
          <pc:docMk/>
          <pc:sldMk cId="417633214" sldId="278"/>
        </pc:sldMkLst>
        <pc:spChg chg="mod">
          <ac:chgData name="" userId="" providerId="" clId="Web-{D29FFC88-D6C2-4058-9C24-B5DD21ACA943}" dt="2022-12-07T17:23:20.106" v="22" actId="20577"/>
          <ac:spMkLst>
            <pc:docMk/>
            <pc:sldMk cId="417633214" sldId="278"/>
            <ac:spMk id="5" creationId="{F34D2720-4EE2-C10B-7523-EF611C7192F9}"/>
          </ac:spMkLst>
        </pc:spChg>
      </pc:sldChg>
    </pc:docChg>
  </pc:docChgLst>
  <pc:docChgLst>
    <pc:chgData name="Jan Jiran" userId="S::jirj15@vse.cz::71d9790d-ef70-404b-b1a0-8b21fc14d880" providerId="AD" clId="Web-{662BA5EF-3B94-40FA-83D9-9FAB4BCEA3AA}"/>
    <pc:docChg chg="modSld modMainMaster">
      <pc:chgData name="Jan Jiran" userId="S::jirj15@vse.cz::71d9790d-ef70-404b-b1a0-8b21fc14d880" providerId="AD" clId="Web-{662BA5EF-3B94-40FA-83D9-9FAB4BCEA3AA}" dt="2022-12-07T19:49:29.276" v="2" actId="14100"/>
      <pc:docMkLst>
        <pc:docMk/>
      </pc:docMkLst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2272059808" sldId="257"/>
        </pc:sldMkLst>
      </pc:sldChg>
      <pc:sldChg chg="modSp modTransition">
        <pc:chgData name="Jan Jiran" userId="S::jirj15@vse.cz::71d9790d-ef70-404b-b1a0-8b21fc14d880" providerId="AD" clId="Web-{662BA5EF-3B94-40FA-83D9-9FAB4BCEA3AA}" dt="2022-12-07T19:49:29.276" v="2" actId="14100"/>
        <pc:sldMkLst>
          <pc:docMk/>
          <pc:sldMk cId="1287286663" sldId="269"/>
        </pc:sldMkLst>
        <pc:spChg chg="mod">
          <ac:chgData name="Jan Jiran" userId="S::jirj15@vse.cz::71d9790d-ef70-404b-b1a0-8b21fc14d880" providerId="AD" clId="Web-{662BA5EF-3B94-40FA-83D9-9FAB4BCEA3AA}" dt="2022-12-07T19:49:29.276" v="2" actId="14100"/>
          <ac:spMkLst>
            <pc:docMk/>
            <pc:sldMk cId="1287286663" sldId="269"/>
            <ac:spMk id="8" creationId="{28E76684-B096-4148-9243-D007B536D133}"/>
          </ac:spMkLst>
        </pc:spChg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719906113" sldId="271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449159078" sldId="272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3761775262" sldId="273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1659627091" sldId="276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417633214" sldId="278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1957808779" sldId="280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2916692729" sldId="281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2994461886" sldId="282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1811902815" sldId="283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3948038485" sldId="284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2893721501" sldId="285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2309320471" sldId="286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348753297" sldId="287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3637615424" sldId="289"/>
        </pc:sldMkLst>
      </pc:sldChg>
      <pc:sldChg chg="modTransition">
        <pc:chgData name="Jan Jiran" userId="S::jirj15@vse.cz::71d9790d-ef70-404b-b1a0-8b21fc14d880" providerId="AD" clId="Web-{662BA5EF-3B94-40FA-83D9-9FAB4BCEA3AA}" dt="2022-12-07T19:49:07.322" v="1"/>
        <pc:sldMkLst>
          <pc:docMk/>
          <pc:sldMk cId="2653013961" sldId="290"/>
        </pc:sldMkLst>
      </pc:sldChg>
      <pc:sldMasterChg chg="modTransition modSldLayout">
        <pc:chgData name="Jan Jiran" userId="S::jirj15@vse.cz::71d9790d-ef70-404b-b1a0-8b21fc14d880" providerId="AD" clId="Web-{662BA5EF-3B94-40FA-83D9-9FAB4BCEA3AA}" dt="2022-12-07T19:49:07.322" v="1"/>
        <pc:sldMasterMkLst>
          <pc:docMk/>
          <pc:sldMasterMk cId="2169205474" sldId="2147483662"/>
        </pc:sldMasterMkLst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2169205474" sldId="2147483662"/>
            <pc:sldLayoutMk cId="2754167646" sldId="2147483663"/>
          </pc:sldLayoutMkLst>
        </pc:sldLayoutChg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2169205474" sldId="2147483662"/>
            <pc:sldLayoutMk cId="2537968612" sldId="2147483664"/>
          </pc:sldLayoutMkLst>
        </pc:sldLayoutChg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2169205474" sldId="2147483662"/>
            <pc:sldLayoutMk cId="1576233726" sldId="2147483665"/>
          </pc:sldLayoutMkLst>
        </pc:sldLayoutChg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2169205474" sldId="2147483662"/>
            <pc:sldLayoutMk cId="1511119656" sldId="2147483666"/>
          </pc:sldLayoutMkLst>
        </pc:sldLayoutChg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2169205474" sldId="2147483662"/>
            <pc:sldLayoutMk cId="720216846" sldId="2147483667"/>
          </pc:sldLayoutMkLst>
        </pc:sldLayoutChg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2169205474" sldId="2147483662"/>
            <pc:sldLayoutMk cId="3839516760" sldId="2147483668"/>
          </pc:sldLayoutMkLst>
        </pc:sldLayoutChg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2169205474" sldId="2147483662"/>
            <pc:sldLayoutMk cId="3224159107" sldId="2147483669"/>
          </pc:sldLayoutMkLst>
        </pc:sldLayoutChg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2169205474" sldId="2147483662"/>
            <pc:sldLayoutMk cId="120010175" sldId="2147483670"/>
          </pc:sldLayoutMkLst>
        </pc:sldLayoutChg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2169205474" sldId="2147483662"/>
            <pc:sldLayoutMk cId="3660211706" sldId="2147483671"/>
          </pc:sldLayoutMkLst>
        </pc:sldLayoutChg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2169205474" sldId="2147483662"/>
            <pc:sldLayoutMk cId="2429536412" sldId="2147483672"/>
          </pc:sldLayoutMkLst>
        </pc:sldLayoutChg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2169205474" sldId="2147483662"/>
            <pc:sldLayoutMk cId="1183676676" sldId="2147483673"/>
          </pc:sldLayoutMkLst>
        </pc:sldLayoutChg>
      </pc:sldMasterChg>
      <pc:sldMasterChg chg="modTransition modSldLayout">
        <pc:chgData name="Jan Jiran" userId="S::jirj15@vse.cz::71d9790d-ef70-404b-b1a0-8b21fc14d880" providerId="AD" clId="Web-{662BA5EF-3B94-40FA-83D9-9FAB4BCEA3AA}" dt="2022-12-07T19:49:07.322" v="1"/>
        <pc:sldMasterMkLst>
          <pc:docMk/>
          <pc:sldMasterMk cId="1604509491" sldId="2147483674"/>
        </pc:sldMasterMkLst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1604509491" sldId="2147483674"/>
            <pc:sldLayoutMk cId="1054176229" sldId="2147483675"/>
          </pc:sldLayoutMkLst>
        </pc:sldLayoutChg>
      </pc:sldMasterChg>
      <pc:sldMasterChg chg="modTransition modSldLayout">
        <pc:chgData name="Jan Jiran" userId="S::jirj15@vse.cz::71d9790d-ef70-404b-b1a0-8b21fc14d880" providerId="AD" clId="Web-{662BA5EF-3B94-40FA-83D9-9FAB4BCEA3AA}" dt="2022-12-07T19:49:07.322" v="1"/>
        <pc:sldMasterMkLst>
          <pc:docMk/>
          <pc:sldMasterMk cId="3476092730" sldId="2147483676"/>
        </pc:sldMasterMkLst>
        <pc:sldLayoutChg chg="modTransition">
          <pc:chgData name="Jan Jiran" userId="S::jirj15@vse.cz::71d9790d-ef70-404b-b1a0-8b21fc14d880" providerId="AD" clId="Web-{662BA5EF-3B94-40FA-83D9-9FAB4BCEA3AA}" dt="2022-12-07T19:49:07.322" v="1"/>
          <pc:sldLayoutMkLst>
            <pc:docMk/>
            <pc:sldMasterMk cId="3476092730" sldId="2147483676"/>
            <pc:sldLayoutMk cId="3046387280" sldId="2147483677"/>
          </pc:sldLayoutMkLst>
        </pc:sldLayoutChg>
      </pc:sldMasterChg>
    </pc:docChg>
  </pc:docChgLst>
  <pc:docChgLst>
    <pc:chgData name="Jan Jiran" userId="S::jirj15@vse.cz::71d9790d-ef70-404b-b1a0-8b21fc14d880" providerId="AD" clId="Web-{63B2B567-53E0-4A75-8B75-14A4086E463A}"/>
    <pc:docChg chg="mod delSld modSld sldOrd">
      <pc:chgData name="Jan Jiran" userId="S::jirj15@vse.cz::71d9790d-ef70-404b-b1a0-8b21fc14d880" providerId="AD" clId="Web-{63B2B567-53E0-4A75-8B75-14A4086E463A}" dt="2022-12-07T18:47:15.123" v="210"/>
      <pc:docMkLst>
        <pc:docMk/>
      </pc:docMkLst>
      <pc:sldChg chg="ord">
        <pc:chgData name="Jan Jiran" userId="S::jirj15@vse.cz::71d9790d-ef70-404b-b1a0-8b21fc14d880" providerId="AD" clId="Web-{63B2B567-53E0-4A75-8B75-14A4086E463A}" dt="2022-12-07T18:28:29.598" v="44"/>
        <pc:sldMkLst>
          <pc:docMk/>
          <pc:sldMk cId="2272059808" sldId="257"/>
        </pc:sldMkLst>
      </pc:sldChg>
      <pc:sldChg chg="addCm">
        <pc:chgData name="Jan Jiran" userId="S::jirj15@vse.cz::71d9790d-ef70-404b-b1a0-8b21fc14d880" providerId="AD" clId="Web-{63B2B567-53E0-4A75-8B75-14A4086E463A}" dt="2022-12-07T18:41:47.658" v="198"/>
        <pc:sldMkLst>
          <pc:docMk/>
          <pc:sldMk cId="1287286663" sldId="269"/>
        </pc:sldMkLst>
      </pc:sldChg>
      <pc:sldChg chg="ord">
        <pc:chgData name="Jan Jiran" userId="S::jirj15@vse.cz::71d9790d-ef70-404b-b1a0-8b21fc14d880" providerId="AD" clId="Web-{63B2B567-53E0-4A75-8B75-14A4086E463A}" dt="2022-12-07T18:29:18.303" v="57"/>
        <pc:sldMkLst>
          <pc:docMk/>
          <pc:sldMk cId="449159078" sldId="272"/>
        </pc:sldMkLst>
      </pc:sldChg>
      <pc:sldChg chg="ord">
        <pc:chgData name="Jan Jiran" userId="S::jirj15@vse.cz::71d9790d-ef70-404b-b1a0-8b21fc14d880" providerId="AD" clId="Web-{63B2B567-53E0-4A75-8B75-14A4086E463A}" dt="2022-12-07T18:34:34.158" v="78"/>
        <pc:sldMkLst>
          <pc:docMk/>
          <pc:sldMk cId="3761775262" sldId="273"/>
        </pc:sldMkLst>
      </pc:sldChg>
      <pc:sldChg chg="addCm">
        <pc:chgData name="Jan Jiran" userId="S::jirj15@vse.cz::71d9790d-ef70-404b-b1a0-8b21fc14d880" providerId="AD" clId="Web-{63B2B567-53E0-4A75-8B75-14A4086E463A}" dt="2022-12-07T18:42:56.458" v="201"/>
        <pc:sldMkLst>
          <pc:docMk/>
          <pc:sldMk cId="1659627091" sldId="276"/>
        </pc:sldMkLst>
      </pc:sldChg>
      <pc:sldChg chg="addSp delSp modSp mod modClrScheme addCm chgLayout">
        <pc:chgData name="Jan Jiran" userId="S::jirj15@vse.cz::71d9790d-ef70-404b-b1a0-8b21fc14d880" providerId="AD" clId="Web-{63B2B567-53E0-4A75-8B75-14A4086E463A}" dt="2022-12-07T18:42:04.331" v="199"/>
        <pc:sldMkLst>
          <pc:docMk/>
          <pc:sldMk cId="417633214" sldId="278"/>
        </pc:sldMkLst>
        <pc:spChg chg="mod">
          <ac:chgData name="Jan Jiran" userId="S::jirj15@vse.cz::71d9790d-ef70-404b-b1a0-8b21fc14d880" providerId="AD" clId="Web-{63B2B567-53E0-4A75-8B75-14A4086E463A}" dt="2022-12-07T18:27:13.423" v="3"/>
          <ac:spMkLst>
            <pc:docMk/>
            <pc:sldMk cId="417633214" sldId="278"/>
            <ac:spMk id="4" creationId="{0A12D284-CB7B-2FF7-7644-FEE4CC9F4FEF}"/>
          </ac:spMkLst>
        </pc:spChg>
        <pc:spChg chg="add del mod">
          <ac:chgData name="Jan Jiran" userId="S::jirj15@vse.cz::71d9790d-ef70-404b-b1a0-8b21fc14d880" providerId="AD" clId="Web-{63B2B567-53E0-4A75-8B75-14A4086E463A}" dt="2022-12-07T18:27:12.220" v="1"/>
          <ac:spMkLst>
            <pc:docMk/>
            <pc:sldMk cId="417633214" sldId="278"/>
            <ac:spMk id="21" creationId="{4087FB02-4957-06B2-9AEE-E990E71E4AAC}"/>
          </ac:spMkLst>
        </pc:spChg>
        <pc:spChg chg="add del mod">
          <ac:chgData name="Jan Jiran" userId="S::jirj15@vse.cz::71d9790d-ef70-404b-b1a0-8b21fc14d880" providerId="AD" clId="Web-{63B2B567-53E0-4A75-8B75-14A4086E463A}" dt="2022-12-07T18:27:13.423" v="3"/>
          <ac:spMkLst>
            <pc:docMk/>
            <pc:sldMk cId="417633214" sldId="278"/>
            <ac:spMk id="23" creationId="{9CF25BBA-973E-A54F-9DB5-56277850D1D9}"/>
          </ac:spMkLst>
        </pc:spChg>
        <pc:graphicFrameChg chg="mod modGraphic">
          <ac:chgData name="Jan Jiran" userId="S::jirj15@vse.cz::71d9790d-ef70-404b-b1a0-8b21fc14d880" providerId="AD" clId="Web-{63B2B567-53E0-4A75-8B75-14A4086E463A}" dt="2022-12-07T18:28:02.034" v="43" actId="20577"/>
          <ac:graphicFrameMkLst>
            <pc:docMk/>
            <pc:sldMk cId="417633214" sldId="278"/>
            <ac:graphicFrameMk id="16" creationId="{6E3F9216-1CCA-A59A-7DBE-57FD882F1BF7}"/>
          </ac:graphicFrameMkLst>
        </pc:graphicFrameChg>
      </pc:sldChg>
      <pc:sldChg chg="addCm">
        <pc:chgData name="Jan Jiran" userId="S::jirj15@vse.cz::71d9790d-ef70-404b-b1a0-8b21fc14d880" providerId="AD" clId="Web-{63B2B567-53E0-4A75-8B75-14A4086E463A}" dt="2022-12-07T18:43:15.599" v="202"/>
        <pc:sldMkLst>
          <pc:docMk/>
          <pc:sldMk cId="1957808779" sldId="280"/>
        </pc:sldMkLst>
      </pc:sldChg>
      <pc:sldChg chg="modSp addCm">
        <pc:chgData name="Jan Jiran" userId="S::jirj15@vse.cz::71d9790d-ef70-404b-b1a0-8b21fc14d880" providerId="AD" clId="Web-{63B2B567-53E0-4A75-8B75-14A4086E463A}" dt="2022-12-07T18:47:15.123" v="210"/>
        <pc:sldMkLst>
          <pc:docMk/>
          <pc:sldMk cId="2916692729" sldId="281"/>
        </pc:sldMkLst>
        <pc:picChg chg="mod">
          <ac:chgData name="Jan Jiran" userId="S::jirj15@vse.cz::71d9790d-ef70-404b-b1a0-8b21fc14d880" providerId="AD" clId="Web-{63B2B567-53E0-4A75-8B75-14A4086E463A}" dt="2022-12-07T18:33:55.922" v="77"/>
          <ac:picMkLst>
            <pc:docMk/>
            <pc:sldMk cId="2916692729" sldId="281"/>
            <ac:picMk id="4" creationId="{F7A375E5-6FEE-0DAF-E018-B01BEA3B4787}"/>
          </ac:picMkLst>
        </pc:picChg>
      </pc:sldChg>
      <pc:sldChg chg="modSp addCm modCm">
        <pc:chgData name="Jan Jiran" userId="S::jirj15@vse.cz::71d9790d-ef70-404b-b1a0-8b21fc14d880" providerId="AD" clId="Web-{63B2B567-53E0-4A75-8B75-14A4086E463A}" dt="2022-12-07T18:47:00.435" v="209"/>
        <pc:sldMkLst>
          <pc:docMk/>
          <pc:sldMk cId="2994461886" sldId="282"/>
        </pc:sldMkLst>
        <pc:picChg chg="mod">
          <ac:chgData name="Jan Jiran" userId="S::jirj15@vse.cz::71d9790d-ef70-404b-b1a0-8b21fc14d880" providerId="AD" clId="Web-{63B2B567-53E0-4A75-8B75-14A4086E463A}" dt="2022-12-07T18:33:42.422" v="75"/>
          <ac:picMkLst>
            <pc:docMk/>
            <pc:sldMk cId="2994461886" sldId="282"/>
            <ac:picMk id="8" creationId="{BA184C5F-8AF7-3B0F-9CD7-75537F976493}"/>
          </ac:picMkLst>
        </pc:picChg>
      </pc:sldChg>
      <pc:sldChg chg="modSp addCm">
        <pc:chgData name="Jan Jiran" userId="S::jirj15@vse.cz::71d9790d-ef70-404b-b1a0-8b21fc14d880" providerId="AD" clId="Web-{63B2B567-53E0-4A75-8B75-14A4086E463A}" dt="2022-12-07T18:45:02.665" v="204"/>
        <pc:sldMkLst>
          <pc:docMk/>
          <pc:sldMk cId="1811902815" sldId="283"/>
        </pc:sldMkLst>
        <pc:picChg chg="mod">
          <ac:chgData name="Jan Jiran" userId="S::jirj15@vse.cz::71d9790d-ef70-404b-b1a0-8b21fc14d880" providerId="AD" clId="Web-{63B2B567-53E0-4A75-8B75-14A4086E463A}" dt="2022-12-07T18:33:31.109" v="74"/>
          <ac:picMkLst>
            <pc:docMk/>
            <pc:sldMk cId="1811902815" sldId="283"/>
            <ac:picMk id="4" creationId="{AE6C485F-AB98-2061-CA35-F21C997C4390}"/>
          </ac:picMkLst>
        </pc:picChg>
      </pc:sldChg>
      <pc:sldChg chg="addCm">
        <pc:chgData name="Jan Jiran" userId="S::jirj15@vse.cz::71d9790d-ef70-404b-b1a0-8b21fc14d880" providerId="AD" clId="Web-{63B2B567-53E0-4A75-8B75-14A4086E463A}" dt="2022-12-07T18:42:31.113" v="200"/>
        <pc:sldMkLst>
          <pc:docMk/>
          <pc:sldMk cId="3948038485" sldId="284"/>
        </pc:sldMkLst>
      </pc:sldChg>
      <pc:sldChg chg="modSp addCm">
        <pc:chgData name="Jan Jiran" userId="S::jirj15@vse.cz::71d9790d-ef70-404b-b1a0-8b21fc14d880" providerId="AD" clId="Web-{63B2B567-53E0-4A75-8B75-14A4086E463A}" dt="2022-12-07T18:45:26.494" v="206"/>
        <pc:sldMkLst>
          <pc:docMk/>
          <pc:sldMk cId="2893721501" sldId="285"/>
        </pc:sldMkLst>
        <pc:spChg chg="mod">
          <ac:chgData name="Jan Jiran" userId="S::jirj15@vse.cz::71d9790d-ef70-404b-b1a0-8b21fc14d880" providerId="AD" clId="Web-{63B2B567-53E0-4A75-8B75-14A4086E463A}" dt="2022-12-07T18:28:56.099" v="56" actId="14100"/>
          <ac:spMkLst>
            <pc:docMk/>
            <pc:sldMk cId="2893721501" sldId="285"/>
            <ac:spMk id="2" creationId="{7250E6FE-4252-FB63-671F-90BCB0FEEB69}"/>
          </ac:spMkLst>
        </pc:spChg>
        <pc:spChg chg="mod">
          <ac:chgData name="Jan Jiran" userId="S::jirj15@vse.cz::71d9790d-ef70-404b-b1a0-8b21fc14d880" providerId="AD" clId="Web-{63B2B567-53E0-4A75-8B75-14A4086E463A}" dt="2022-12-07T18:37:03.335" v="196" actId="20577"/>
          <ac:spMkLst>
            <pc:docMk/>
            <pc:sldMk cId="2893721501" sldId="285"/>
            <ac:spMk id="3" creationId="{18D9DB46-AC45-FB33-D854-207359E6EE52}"/>
          </ac:spMkLst>
        </pc:spChg>
        <pc:picChg chg="mod">
          <ac:chgData name="Jan Jiran" userId="S::jirj15@vse.cz::71d9790d-ef70-404b-b1a0-8b21fc14d880" providerId="AD" clId="Web-{63B2B567-53E0-4A75-8B75-14A4086E463A}" dt="2022-12-07T18:33:20.515" v="73"/>
          <ac:picMkLst>
            <pc:docMk/>
            <pc:sldMk cId="2893721501" sldId="285"/>
            <ac:picMk id="4" creationId="{B46EE17F-28CE-82D2-3B73-ADFAB051A7A5}"/>
          </ac:picMkLst>
        </pc:picChg>
      </pc:sldChg>
      <pc:sldChg chg="modSp">
        <pc:chgData name="Jan Jiran" userId="S::jirj15@vse.cz::71d9790d-ef70-404b-b1a0-8b21fc14d880" providerId="AD" clId="Web-{63B2B567-53E0-4A75-8B75-14A4086E463A}" dt="2022-12-07T18:33:06.874" v="71"/>
        <pc:sldMkLst>
          <pc:docMk/>
          <pc:sldMk cId="2309320471" sldId="286"/>
        </pc:sldMkLst>
        <pc:picChg chg="mod">
          <ac:chgData name="Jan Jiran" userId="S::jirj15@vse.cz::71d9790d-ef70-404b-b1a0-8b21fc14d880" providerId="AD" clId="Web-{63B2B567-53E0-4A75-8B75-14A4086E463A}" dt="2022-12-07T18:33:06.874" v="71"/>
          <ac:picMkLst>
            <pc:docMk/>
            <pc:sldMk cId="2309320471" sldId="286"/>
            <ac:picMk id="4" creationId="{5D4E4E68-E19C-631C-C75F-774D39EBF474}"/>
          </ac:picMkLst>
        </pc:picChg>
      </pc:sldChg>
      <pc:sldChg chg="modSp">
        <pc:chgData name="Jan Jiran" userId="S::jirj15@vse.cz::71d9790d-ef70-404b-b1a0-8b21fc14d880" providerId="AD" clId="Web-{63B2B567-53E0-4A75-8B75-14A4086E463A}" dt="2022-12-07T18:32:57.608" v="70"/>
        <pc:sldMkLst>
          <pc:docMk/>
          <pc:sldMk cId="348753297" sldId="287"/>
        </pc:sldMkLst>
        <pc:picChg chg="mod">
          <ac:chgData name="Jan Jiran" userId="S::jirj15@vse.cz::71d9790d-ef70-404b-b1a0-8b21fc14d880" providerId="AD" clId="Web-{63B2B567-53E0-4A75-8B75-14A4086E463A}" dt="2022-12-07T18:32:57.608" v="70"/>
          <ac:picMkLst>
            <pc:docMk/>
            <pc:sldMk cId="348753297" sldId="287"/>
            <ac:picMk id="4" creationId="{7FF391D0-5D29-2533-1FC2-0AF939AA26D5}"/>
          </ac:picMkLst>
        </pc:picChg>
      </pc:sldChg>
      <pc:sldChg chg="modSp del">
        <pc:chgData name="Jan Jiran" userId="S::jirj15@vse.cz::71d9790d-ef70-404b-b1a0-8b21fc14d880" providerId="AD" clId="Web-{63B2B567-53E0-4A75-8B75-14A4086E463A}" dt="2022-12-07T18:44:45.915" v="203"/>
        <pc:sldMkLst>
          <pc:docMk/>
          <pc:sldMk cId="219817930" sldId="288"/>
        </pc:sldMkLst>
        <pc:picChg chg="mod">
          <ac:chgData name="Jan Jiran" userId="S::jirj15@vse.cz::71d9790d-ef70-404b-b1a0-8b21fc14d880" providerId="AD" clId="Web-{63B2B567-53E0-4A75-8B75-14A4086E463A}" dt="2022-12-07T18:32:32.185" v="67"/>
          <ac:picMkLst>
            <pc:docMk/>
            <pc:sldMk cId="219817930" sldId="288"/>
            <ac:picMk id="4" creationId="{62A65DC3-D577-D534-10B5-99016B0DE995}"/>
          </ac:picMkLst>
        </pc:picChg>
      </pc:sldChg>
      <pc:sldChg chg="addCm">
        <pc:chgData name="Jan Jiran" userId="S::jirj15@vse.cz::71d9790d-ef70-404b-b1a0-8b21fc14d880" providerId="AD" clId="Web-{63B2B567-53E0-4A75-8B75-14A4086E463A}" dt="2022-12-07T18:46:07.152" v="207"/>
        <pc:sldMkLst>
          <pc:docMk/>
          <pc:sldMk cId="3637615424" sldId="289"/>
        </pc:sldMkLst>
      </pc:sldChg>
      <pc:sldChg chg="addCm">
        <pc:chgData name="Jan Jiran" userId="S::jirj15@vse.cz::71d9790d-ef70-404b-b1a0-8b21fc14d880" providerId="AD" clId="Web-{63B2B567-53E0-4A75-8B75-14A4086E463A}" dt="2022-12-07T18:46:14.652" v="208"/>
        <pc:sldMkLst>
          <pc:docMk/>
          <pc:sldMk cId="2653013961" sldId="290"/>
        </pc:sldMkLst>
      </pc:sldChg>
    </pc:docChg>
  </pc:docChgLst>
  <pc:docChgLst>
    <pc:chgData name="Jan Jiran" userId="S::jirj15@vse.cz::71d9790d-ef70-404b-b1a0-8b21fc14d880" providerId="AD" clId="Web-{D29FFC88-D6C2-4058-9C24-B5DD21ACA943}"/>
    <pc:docChg chg="addSld modSld">
      <pc:chgData name="Jan Jiran" userId="S::jirj15@vse.cz::71d9790d-ef70-404b-b1a0-8b21fc14d880" providerId="AD" clId="Web-{D29FFC88-D6C2-4058-9C24-B5DD21ACA943}" dt="2022-12-07T17:41:16.101" v="630" actId="1076"/>
      <pc:docMkLst>
        <pc:docMk/>
      </pc:docMkLst>
      <pc:sldChg chg="addSp delSp modSp">
        <pc:chgData name="Jan Jiran" userId="S::jirj15@vse.cz::71d9790d-ef70-404b-b1a0-8b21fc14d880" providerId="AD" clId="Web-{D29FFC88-D6C2-4058-9C24-B5DD21ACA943}" dt="2022-12-07T17:31:48.876" v="316" actId="20577"/>
        <pc:sldMkLst>
          <pc:docMk/>
          <pc:sldMk cId="417633214" sldId="278"/>
        </pc:sldMkLst>
        <pc:spChg chg="mod">
          <ac:chgData name="Jan Jiran" userId="S::jirj15@vse.cz::71d9790d-ef70-404b-b1a0-8b21fc14d880" providerId="AD" clId="Web-{D29FFC88-D6C2-4058-9C24-B5DD21ACA943}" dt="2022-12-07T17:31:48.876" v="316" actId="20577"/>
          <ac:spMkLst>
            <pc:docMk/>
            <pc:sldMk cId="417633214" sldId="278"/>
            <ac:spMk id="5" creationId="{F34D2720-4EE2-C10B-7523-EF611C7192F9}"/>
          </ac:spMkLst>
        </pc:spChg>
        <pc:picChg chg="add del mod">
          <ac:chgData name="Jan Jiran" userId="S::jirj15@vse.cz::71d9790d-ef70-404b-b1a0-8b21fc14d880" providerId="AD" clId="Web-{D29FFC88-D6C2-4058-9C24-B5DD21ACA943}" dt="2022-12-07T17:30:42.202" v="247"/>
          <ac:picMkLst>
            <pc:docMk/>
            <pc:sldMk cId="417633214" sldId="278"/>
            <ac:picMk id="2" creationId="{B645A9EA-2450-06C7-23D6-F89F2E06066E}"/>
          </ac:picMkLst>
        </pc:picChg>
      </pc:sldChg>
      <pc:sldChg chg="addSp delSp modSp new mod modClrScheme chgLayout">
        <pc:chgData name="Jan Jiran" userId="S::jirj15@vse.cz::71d9790d-ef70-404b-b1a0-8b21fc14d880" providerId="AD" clId="Web-{D29FFC88-D6C2-4058-9C24-B5DD21ACA943}" dt="2022-12-07T17:37:21.155" v="526" actId="20577"/>
        <pc:sldMkLst>
          <pc:docMk/>
          <pc:sldMk cId="2916692729" sldId="281"/>
        </pc:sldMkLst>
        <pc:spChg chg="del">
          <ac:chgData name="Jan Jiran" userId="S::jirj15@vse.cz::71d9790d-ef70-404b-b1a0-8b21fc14d880" providerId="AD" clId="Web-{D29FFC88-D6C2-4058-9C24-B5DD21ACA943}" dt="2022-12-07T17:34:44.727" v="318"/>
          <ac:spMkLst>
            <pc:docMk/>
            <pc:sldMk cId="2916692729" sldId="281"/>
            <ac:spMk id="2" creationId="{2EFD20C3-2093-ED88-58B4-467B24C37BA6}"/>
          </ac:spMkLst>
        </pc:spChg>
        <pc:spChg chg="del">
          <ac:chgData name="Jan Jiran" userId="S::jirj15@vse.cz::71d9790d-ef70-404b-b1a0-8b21fc14d880" providerId="AD" clId="Web-{D29FFC88-D6C2-4058-9C24-B5DD21ACA943}" dt="2022-12-07T17:34:44.727" v="318"/>
          <ac:spMkLst>
            <pc:docMk/>
            <pc:sldMk cId="2916692729" sldId="281"/>
            <ac:spMk id="3" creationId="{FF8DF6E0-0D38-3780-4613-3FADCB9272F9}"/>
          </ac:spMkLst>
        </pc:spChg>
        <pc:spChg chg="add mod">
          <ac:chgData name="Jan Jiran" userId="S::jirj15@vse.cz::71d9790d-ef70-404b-b1a0-8b21fc14d880" providerId="AD" clId="Web-{D29FFC88-D6C2-4058-9C24-B5DD21ACA943}" dt="2022-12-07T17:35:25.369" v="354"/>
          <ac:spMkLst>
            <pc:docMk/>
            <pc:sldMk cId="2916692729" sldId="281"/>
            <ac:spMk id="8" creationId="{D53E374A-9544-6805-03F7-143004CA10FB}"/>
          </ac:spMkLst>
        </pc:spChg>
        <pc:spChg chg="add mod ord">
          <ac:chgData name="Jan Jiran" userId="S::jirj15@vse.cz::71d9790d-ef70-404b-b1a0-8b21fc14d880" providerId="AD" clId="Web-{D29FFC88-D6C2-4058-9C24-B5DD21ACA943}" dt="2022-12-07T17:37:21.155" v="526" actId="20577"/>
          <ac:spMkLst>
            <pc:docMk/>
            <pc:sldMk cId="2916692729" sldId="281"/>
            <ac:spMk id="10" creationId="{0582213D-4D69-4795-E978-426D97D80A06}"/>
          </ac:spMkLst>
        </pc:spChg>
        <pc:picChg chg="add mod">
          <ac:chgData name="Jan Jiran" userId="S::jirj15@vse.cz::71d9790d-ef70-404b-b1a0-8b21fc14d880" providerId="AD" clId="Web-{D29FFC88-D6C2-4058-9C24-B5DD21ACA943}" dt="2022-12-07T17:35:25.369" v="354"/>
          <ac:picMkLst>
            <pc:docMk/>
            <pc:sldMk cId="2916692729" sldId="281"/>
            <ac:picMk id="4" creationId="{F7A375E5-6FEE-0DAF-E018-B01BEA3B4787}"/>
          </ac:picMkLst>
        </pc:picChg>
      </pc:sldChg>
      <pc:sldChg chg="addSp delSp modSp new mod modClrScheme chgLayout">
        <pc:chgData name="Jan Jiran" userId="S::jirj15@vse.cz::71d9790d-ef70-404b-b1a0-8b21fc14d880" providerId="AD" clId="Web-{D29FFC88-D6C2-4058-9C24-B5DD21ACA943}" dt="2022-12-07T17:39:04.487" v="586" actId="14100"/>
        <pc:sldMkLst>
          <pc:docMk/>
          <pc:sldMk cId="2994461886" sldId="282"/>
        </pc:sldMkLst>
        <pc:spChg chg="mod">
          <ac:chgData name="Jan Jiran" userId="S::jirj15@vse.cz::71d9790d-ef70-404b-b1a0-8b21fc14d880" providerId="AD" clId="Web-{D29FFC88-D6C2-4058-9C24-B5DD21ACA943}" dt="2022-12-07T17:39:04.487" v="586" actId="14100"/>
          <ac:spMkLst>
            <pc:docMk/>
            <pc:sldMk cId="2994461886" sldId="282"/>
            <ac:spMk id="2" creationId="{F026FE37-1DC4-D9F9-8ADD-58C5860763BC}"/>
          </ac:spMkLst>
        </pc:spChg>
        <pc:spChg chg="del">
          <ac:chgData name="Jan Jiran" userId="S::jirj15@vse.cz::71d9790d-ef70-404b-b1a0-8b21fc14d880" providerId="AD" clId="Web-{D29FFC88-D6C2-4058-9C24-B5DD21ACA943}" dt="2022-12-07T17:37:53.015" v="553"/>
          <ac:spMkLst>
            <pc:docMk/>
            <pc:sldMk cId="2994461886" sldId="282"/>
            <ac:spMk id="3" creationId="{37FC9C2B-D969-54A4-5729-EA17B8EDEF53}"/>
          </ac:spMkLst>
        </pc:spChg>
        <pc:spChg chg="del">
          <ac:chgData name="Jan Jiran" userId="S::jirj15@vse.cz::71d9790d-ef70-404b-b1a0-8b21fc14d880" providerId="AD" clId="Web-{D29FFC88-D6C2-4058-9C24-B5DD21ACA943}" dt="2022-12-07T17:37:55.812" v="554"/>
          <ac:spMkLst>
            <pc:docMk/>
            <pc:sldMk cId="2994461886" sldId="282"/>
            <ac:spMk id="4" creationId="{721C1576-821C-F67F-AFFB-D05BABC8EA2D}"/>
          </ac:spMkLst>
        </pc:spChg>
        <pc:spChg chg="add del mod">
          <ac:chgData name="Jan Jiran" userId="S::jirj15@vse.cz::71d9790d-ef70-404b-b1a0-8b21fc14d880" providerId="AD" clId="Web-{D29FFC88-D6C2-4058-9C24-B5DD21ACA943}" dt="2022-12-07T17:38:15.313" v="556"/>
          <ac:spMkLst>
            <pc:docMk/>
            <pc:sldMk cId="2994461886" sldId="282"/>
            <ac:spMk id="7" creationId="{E6E55D47-F104-A16E-9DA5-8642D7FD818D}"/>
          </ac:spMkLst>
        </pc:spChg>
        <pc:picChg chg="add del mod ord">
          <ac:chgData name="Jan Jiran" userId="S::jirj15@vse.cz::71d9790d-ef70-404b-b1a0-8b21fc14d880" providerId="AD" clId="Web-{D29FFC88-D6C2-4058-9C24-B5DD21ACA943}" dt="2022-12-07T17:38:01.156" v="555"/>
          <ac:picMkLst>
            <pc:docMk/>
            <pc:sldMk cId="2994461886" sldId="282"/>
            <ac:picMk id="5" creationId="{005FFC63-141F-A47E-404A-712CD0A1418E}"/>
          </ac:picMkLst>
        </pc:picChg>
        <pc:picChg chg="add mod ord">
          <ac:chgData name="Jan Jiran" userId="S::jirj15@vse.cz::71d9790d-ef70-404b-b1a0-8b21fc14d880" providerId="AD" clId="Web-{D29FFC88-D6C2-4058-9C24-B5DD21ACA943}" dt="2022-12-07T17:38:19.016" v="557"/>
          <ac:picMkLst>
            <pc:docMk/>
            <pc:sldMk cId="2994461886" sldId="282"/>
            <ac:picMk id="8" creationId="{BA184C5F-8AF7-3B0F-9CD7-75537F976493}"/>
          </ac:picMkLst>
        </pc:picChg>
      </pc:sldChg>
      <pc:sldChg chg="addSp delSp modSp new mod modClrScheme chgLayout">
        <pc:chgData name="Jan Jiran" userId="S::jirj15@vse.cz::71d9790d-ef70-404b-b1a0-8b21fc14d880" providerId="AD" clId="Web-{D29FFC88-D6C2-4058-9C24-B5DD21ACA943}" dt="2022-12-07T17:41:16.101" v="630" actId="1076"/>
        <pc:sldMkLst>
          <pc:docMk/>
          <pc:sldMk cId="1811902815" sldId="283"/>
        </pc:sldMkLst>
        <pc:spChg chg="del">
          <ac:chgData name="Jan Jiran" userId="S::jirj15@vse.cz::71d9790d-ef70-404b-b1a0-8b21fc14d880" providerId="AD" clId="Web-{D29FFC88-D6C2-4058-9C24-B5DD21ACA943}" dt="2022-12-07T17:39:27.691" v="588"/>
          <ac:spMkLst>
            <pc:docMk/>
            <pc:sldMk cId="1811902815" sldId="283"/>
            <ac:spMk id="2" creationId="{05E74724-CE0E-0C90-4228-9CEAEB66D33C}"/>
          </ac:spMkLst>
        </pc:spChg>
        <pc:spChg chg="del">
          <ac:chgData name="Jan Jiran" userId="S::jirj15@vse.cz::71d9790d-ef70-404b-b1a0-8b21fc14d880" providerId="AD" clId="Web-{D29FFC88-D6C2-4058-9C24-B5DD21ACA943}" dt="2022-12-07T17:39:27.691" v="588"/>
          <ac:spMkLst>
            <pc:docMk/>
            <pc:sldMk cId="1811902815" sldId="283"/>
            <ac:spMk id="3" creationId="{519287BA-FCAC-A8A3-0897-FA1AF2660C62}"/>
          </ac:spMkLst>
        </pc:spChg>
        <pc:spChg chg="add mod">
          <ac:chgData name="Jan Jiran" userId="S::jirj15@vse.cz::71d9790d-ef70-404b-b1a0-8b21fc14d880" providerId="AD" clId="Web-{D29FFC88-D6C2-4058-9C24-B5DD21ACA943}" dt="2022-12-07T17:40:49.507" v="628" actId="20577"/>
          <ac:spMkLst>
            <pc:docMk/>
            <pc:sldMk cId="1811902815" sldId="283"/>
            <ac:spMk id="8" creationId="{6F9A5407-0204-F4AD-4971-0D913D25613B}"/>
          </ac:spMkLst>
        </pc:spChg>
        <pc:spChg chg="add del mod">
          <ac:chgData name="Jan Jiran" userId="S::jirj15@vse.cz::71d9790d-ef70-404b-b1a0-8b21fc14d880" providerId="AD" clId="Web-{D29FFC88-D6C2-4058-9C24-B5DD21ACA943}" dt="2022-12-07T17:41:13.336" v="629"/>
          <ac:spMkLst>
            <pc:docMk/>
            <pc:sldMk cId="1811902815" sldId="283"/>
            <ac:spMk id="10" creationId="{9B051C15-D6A9-4E2F-8DB7-6EAB2FEA492B}"/>
          </ac:spMkLst>
        </pc:spChg>
        <pc:picChg chg="add mod ord">
          <ac:chgData name="Jan Jiran" userId="S::jirj15@vse.cz::71d9790d-ef70-404b-b1a0-8b21fc14d880" providerId="AD" clId="Web-{D29FFC88-D6C2-4058-9C24-B5DD21ACA943}" dt="2022-12-07T17:41:16.101" v="630" actId="1076"/>
          <ac:picMkLst>
            <pc:docMk/>
            <pc:sldMk cId="1811902815" sldId="283"/>
            <ac:picMk id="4" creationId="{AE6C485F-AB98-2061-CA35-F21C997C4390}"/>
          </ac:picMkLst>
        </pc:picChg>
      </pc:sldChg>
    </pc:docChg>
  </pc:docChgLst>
  <pc:docChgLst>
    <pc:chgData name="Michaela Jalůvková" userId="S::jalm01@vse.cz::4562a604-8661-48cc-952e-cc77212a57e7" providerId="AD" clId="Web-{CF26EC29-DCE2-4A71-9F8A-B8B1A9DA5555}"/>
    <pc:docChg chg="modSld">
      <pc:chgData name="Michaela Jalůvková" userId="S::jalm01@vse.cz::4562a604-8661-48cc-952e-cc77212a57e7" providerId="AD" clId="Web-{CF26EC29-DCE2-4A71-9F8A-B8B1A9DA5555}" dt="2022-12-07T17:24:19.590" v="0" actId="20577"/>
      <pc:docMkLst>
        <pc:docMk/>
      </pc:docMkLst>
      <pc:sldChg chg="modSp">
        <pc:chgData name="Michaela Jalůvková" userId="S::jalm01@vse.cz::4562a604-8661-48cc-952e-cc77212a57e7" providerId="AD" clId="Web-{CF26EC29-DCE2-4A71-9F8A-B8B1A9DA5555}" dt="2022-12-07T17:24:19.590" v="0" actId="20577"/>
        <pc:sldMkLst>
          <pc:docMk/>
          <pc:sldMk cId="417633214" sldId="278"/>
        </pc:sldMkLst>
        <pc:spChg chg="mod">
          <ac:chgData name="Michaela Jalůvková" userId="S::jalm01@vse.cz::4562a604-8661-48cc-952e-cc77212a57e7" providerId="AD" clId="Web-{CF26EC29-DCE2-4A71-9F8A-B8B1A9DA5555}" dt="2022-12-07T17:24:19.590" v="0" actId="20577"/>
          <ac:spMkLst>
            <pc:docMk/>
            <pc:sldMk cId="417633214" sldId="278"/>
            <ac:spMk id="5" creationId="{F34D2720-4EE2-C10B-7523-EF611C7192F9}"/>
          </ac:spMkLst>
        </pc:spChg>
      </pc:sldChg>
    </pc:docChg>
  </pc:docChgLst>
  <pc:docChgLst>
    <pc:chgData name="Barbora Gorylová" userId="3babb939-cdc2-4f3b-ac64-9b376e645426" providerId="ADAL" clId="{6438843D-3B5B-4CCC-9C54-28D24E9E8E7A}"/>
    <pc:docChg chg="undo custSel addSld delSld modSld sldOrd">
      <pc:chgData name="Barbora Gorylová" userId="3babb939-cdc2-4f3b-ac64-9b376e645426" providerId="ADAL" clId="{6438843D-3B5B-4CCC-9C54-28D24E9E8E7A}" dt="2022-12-07T19:48:37.955" v="566" actId="12100"/>
      <pc:docMkLst>
        <pc:docMk/>
      </pc:docMkLst>
      <pc:sldChg chg="modSp mod">
        <pc:chgData name="Barbora Gorylová" userId="3babb939-cdc2-4f3b-ac64-9b376e645426" providerId="ADAL" clId="{6438843D-3B5B-4CCC-9C54-28D24E9E8E7A}" dt="2022-12-07T17:58:56.490" v="528" actId="255"/>
        <pc:sldMkLst>
          <pc:docMk/>
          <pc:sldMk cId="2272059808" sldId="257"/>
        </pc:sldMkLst>
        <pc:spChg chg="mod">
          <ac:chgData name="Barbora Gorylová" userId="3babb939-cdc2-4f3b-ac64-9b376e645426" providerId="ADAL" clId="{6438843D-3B5B-4CCC-9C54-28D24E9E8E7A}" dt="2022-12-07T17:58:56.490" v="528" actId="255"/>
          <ac:spMkLst>
            <pc:docMk/>
            <pc:sldMk cId="2272059808" sldId="257"/>
            <ac:spMk id="8" creationId="{39531A38-F33D-4087-B203-BBF3E0944EAA}"/>
          </ac:spMkLst>
        </pc:spChg>
      </pc:sldChg>
      <pc:sldChg chg="delSp modSp mod">
        <pc:chgData name="Barbora Gorylová" userId="3babb939-cdc2-4f3b-ac64-9b376e645426" providerId="ADAL" clId="{6438843D-3B5B-4CCC-9C54-28D24E9E8E7A}" dt="2022-12-07T18:57:18.439" v="565" actId="478"/>
        <pc:sldMkLst>
          <pc:docMk/>
          <pc:sldMk cId="1287286663" sldId="269"/>
        </pc:sldMkLst>
        <pc:spChg chg="mod">
          <ac:chgData name="Barbora Gorylová" userId="3babb939-cdc2-4f3b-ac64-9b376e645426" providerId="ADAL" clId="{6438843D-3B5B-4CCC-9C54-28D24E9E8E7A}" dt="2022-12-07T18:57:07.380" v="564" actId="255"/>
          <ac:spMkLst>
            <pc:docMk/>
            <pc:sldMk cId="1287286663" sldId="269"/>
            <ac:spMk id="6" creationId="{D3B167F7-A0DB-461B-86F4-984F46166B91}"/>
          </ac:spMkLst>
        </pc:spChg>
        <pc:spChg chg="mod">
          <ac:chgData name="Barbora Gorylová" userId="3babb939-cdc2-4f3b-ac64-9b376e645426" providerId="ADAL" clId="{6438843D-3B5B-4CCC-9C54-28D24E9E8E7A}" dt="2022-12-07T18:27:01.679" v="563" actId="14100"/>
          <ac:spMkLst>
            <pc:docMk/>
            <pc:sldMk cId="1287286663" sldId="269"/>
            <ac:spMk id="8" creationId="{28E76684-B096-4148-9243-D007B536D133}"/>
          </ac:spMkLst>
        </pc:spChg>
        <pc:spChg chg="del">
          <ac:chgData name="Barbora Gorylová" userId="3babb939-cdc2-4f3b-ac64-9b376e645426" providerId="ADAL" clId="{6438843D-3B5B-4CCC-9C54-28D24E9E8E7A}" dt="2022-12-07T18:57:18.439" v="565" actId="478"/>
          <ac:spMkLst>
            <pc:docMk/>
            <pc:sldMk cId="1287286663" sldId="269"/>
            <ac:spMk id="9" creationId="{1A698967-CA31-411B-A074-48A90A010A93}"/>
          </ac:spMkLst>
        </pc:spChg>
      </pc:sldChg>
      <pc:sldChg chg="modSp mod">
        <pc:chgData name="Barbora Gorylová" userId="3babb939-cdc2-4f3b-ac64-9b376e645426" providerId="ADAL" clId="{6438843D-3B5B-4CCC-9C54-28D24E9E8E7A}" dt="2022-12-07T18:01:44.916" v="536" actId="27636"/>
        <pc:sldMkLst>
          <pc:docMk/>
          <pc:sldMk cId="449159078" sldId="272"/>
        </pc:sldMkLst>
        <pc:spChg chg="mod">
          <ac:chgData name="Barbora Gorylová" userId="3babb939-cdc2-4f3b-ac64-9b376e645426" providerId="ADAL" clId="{6438843D-3B5B-4CCC-9C54-28D24E9E8E7A}" dt="2022-12-07T17:59:09.397" v="531" actId="2711"/>
          <ac:spMkLst>
            <pc:docMk/>
            <pc:sldMk cId="449159078" sldId="272"/>
            <ac:spMk id="8" creationId="{39531A38-F33D-4087-B203-BBF3E0944EAA}"/>
          </ac:spMkLst>
        </pc:spChg>
        <pc:spChg chg="mod">
          <ac:chgData name="Barbora Gorylová" userId="3babb939-cdc2-4f3b-ac64-9b376e645426" providerId="ADAL" clId="{6438843D-3B5B-4CCC-9C54-28D24E9E8E7A}" dt="2022-12-07T18:01:44.916" v="536" actId="27636"/>
          <ac:spMkLst>
            <pc:docMk/>
            <pc:sldMk cId="449159078" sldId="272"/>
            <ac:spMk id="9" creationId="{1570A1D5-4BE6-4BF1-AA6A-C4CD9C206F71}"/>
          </ac:spMkLst>
        </pc:spChg>
      </pc:sldChg>
      <pc:sldChg chg="modSp mod">
        <pc:chgData name="Barbora Gorylová" userId="3babb939-cdc2-4f3b-ac64-9b376e645426" providerId="ADAL" clId="{6438843D-3B5B-4CCC-9C54-28D24E9E8E7A}" dt="2022-12-07T17:59:26.634" v="534" actId="207"/>
        <pc:sldMkLst>
          <pc:docMk/>
          <pc:sldMk cId="3761775262" sldId="273"/>
        </pc:sldMkLst>
        <pc:spChg chg="mod">
          <ac:chgData name="Barbora Gorylová" userId="3babb939-cdc2-4f3b-ac64-9b376e645426" providerId="ADAL" clId="{6438843D-3B5B-4CCC-9C54-28D24E9E8E7A}" dt="2022-12-07T17:59:26.634" v="534" actId="207"/>
          <ac:spMkLst>
            <pc:docMk/>
            <pc:sldMk cId="3761775262" sldId="273"/>
            <ac:spMk id="8" creationId="{39531A38-F33D-4087-B203-BBF3E0944EAA}"/>
          </ac:spMkLst>
        </pc:spChg>
      </pc:sldChg>
      <pc:sldChg chg="addSp delSp modSp new mod ord">
        <pc:chgData name="Barbora Gorylová" userId="3babb939-cdc2-4f3b-ac64-9b376e645426" providerId="ADAL" clId="{6438843D-3B5B-4CCC-9C54-28D24E9E8E7A}" dt="2022-12-07T18:14:48.577" v="542" actId="20577"/>
        <pc:sldMkLst>
          <pc:docMk/>
          <pc:sldMk cId="1659627091" sldId="276"/>
        </pc:sldMkLst>
        <pc:spChg chg="mod">
          <ac:chgData name="Barbora Gorylová" userId="3babb939-cdc2-4f3b-ac64-9b376e645426" providerId="ADAL" clId="{6438843D-3B5B-4CCC-9C54-28D24E9E8E7A}" dt="2022-12-07T18:14:48.577" v="542" actId="20577"/>
          <ac:spMkLst>
            <pc:docMk/>
            <pc:sldMk cId="1659627091" sldId="276"/>
            <ac:spMk id="2" creationId="{D5215833-2FA3-650E-3149-4A7DD7A00591}"/>
          </ac:spMkLst>
        </pc:spChg>
        <pc:spChg chg="mod">
          <ac:chgData name="Barbora Gorylová" userId="3babb939-cdc2-4f3b-ac64-9b376e645426" providerId="ADAL" clId="{6438843D-3B5B-4CCC-9C54-28D24E9E8E7A}" dt="2022-12-07T17:40:08.015" v="498" actId="20577"/>
          <ac:spMkLst>
            <pc:docMk/>
            <pc:sldMk cId="1659627091" sldId="276"/>
            <ac:spMk id="3" creationId="{C705A9A8-A317-C480-B222-7433C5F66C14}"/>
          </ac:spMkLst>
        </pc:spChg>
        <pc:picChg chg="add del mod">
          <ac:chgData name="Barbora Gorylová" userId="3babb939-cdc2-4f3b-ac64-9b376e645426" providerId="ADAL" clId="{6438843D-3B5B-4CCC-9C54-28D24E9E8E7A}" dt="2022-12-07T17:28:07.492" v="155" actId="478"/>
          <ac:picMkLst>
            <pc:docMk/>
            <pc:sldMk cId="1659627091" sldId="276"/>
            <ac:picMk id="4" creationId="{DDA1705D-E5D8-B2AF-4262-F111F8970F84}"/>
          </ac:picMkLst>
        </pc:picChg>
        <pc:picChg chg="add del mod">
          <ac:chgData name="Barbora Gorylová" userId="3babb939-cdc2-4f3b-ac64-9b376e645426" providerId="ADAL" clId="{6438843D-3B5B-4CCC-9C54-28D24E9E8E7A}" dt="2022-12-07T17:27:20.378" v="144" actId="478"/>
          <ac:picMkLst>
            <pc:docMk/>
            <pc:sldMk cId="1659627091" sldId="276"/>
            <ac:picMk id="5" creationId="{816C095E-B038-565F-5BFF-203811C7A713}"/>
          </ac:picMkLst>
        </pc:picChg>
        <pc:picChg chg="add mod">
          <ac:chgData name="Barbora Gorylová" userId="3babb939-cdc2-4f3b-ac64-9b376e645426" providerId="ADAL" clId="{6438843D-3B5B-4CCC-9C54-28D24E9E8E7A}" dt="2022-12-07T17:38:44.553" v="460" actId="1076"/>
          <ac:picMkLst>
            <pc:docMk/>
            <pc:sldMk cId="1659627091" sldId="276"/>
            <ac:picMk id="6" creationId="{BC283CE2-C52B-5BDD-8616-6B015777BAAF}"/>
          </ac:picMkLst>
        </pc:picChg>
        <pc:picChg chg="add mod modCrop">
          <ac:chgData name="Barbora Gorylová" userId="3babb939-cdc2-4f3b-ac64-9b376e645426" providerId="ADAL" clId="{6438843D-3B5B-4CCC-9C54-28D24E9E8E7A}" dt="2022-12-07T17:38:41.589" v="459" actId="1076"/>
          <ac:picMkLst>
            <pc:docMk/>
            <pc:sldMk cId="1659627091" sldId="276"/>
            <ac:picMk id="7" creationId="{C702BA70-5C1C-A400-7657-19D78830AD4C}"/>
          </ac:picMkLst>
        </pc:picChg>
        <pc:picChg chg="add mod">
          <ac:chgData name="Barbora Gorylová" userId="3babb939-cdc2-4f3b-ac64-9b376e645426" providerId="ADAL" clId="{6438843D-3B5B-4CCC-9C54-28D24E9E8E7A}" dt="2022-12-07T17:38:48.113" v="461" actId="1076"/>
          <ac:picMkLst>
            <pc:docMk/>
            <pc:sldMk cId="1659627091" sldId="276"/>
            <ac:picMk id="8" creationId="{CF4EA717-7D7C-4B4E-A95E-A50ECD037BC2}"/>
          </ac:picMkLst>
        </pc:picChg>
      </pc:sldChg>
      <pc:sldChg chg="new del">
        <pc:chgData name="Barbora Gorylová" userId="3babb939-cdc2-4f3b-ac64-9b376e645426" providerId="ADAL" clId="{6438843D-3B5B-4CCC-9C54-28D24E9E8E7A}" dt="2022-12-07T17:15:16.085" v="2" actId="47"/>
        <pc:sldMkLst>
          <pc:docMk/>
          <pc:sldMk cId="3844579970" sldId="276"/>
        </pc:sldMkLst>
      </pc:sldChg>
      <pc:sldChg chg="new del">
        <pc:chgData name="Barbora Gorylová" userId="3babb939-cdc2-4f3b-ac64-9b376e645426" providerId="ADAL" clId="{6438843D-3B5B-4CCC-9C54-28D24E9E8E7A}" dt="2022-12-07T17:15:29.628" v="6" actId="47"/>
        <pc:sldMkLst>
          <pc:docMk/>
          <pc:sldMk cId="652586751" sldId="277"/>
        </pc:sldMkLst>
      </pc:sldChg>
      <pc:sldChg chg="new del">
        <pc:chgData name="Barbora Gorylová" userId="3babb939-cdc2-4f3b-ac64-9b376e645426" providerId="ADAL" clId="{6438843D-3B5B-4CCC-9C54-28D24E9E8E7A}" dt="2022-12-07T17:15:18.573" v="3" actId="47"/>
        <pc:sldMkLst>
          <pc:docMk/>
          <pc:sldMk cId="666847449" sldId="277"/>
        </pc:sldMkLst>
      </pc:sldChg>
      <pc:sldChg chg="addSp modSp add del mod modClrScheme chgLayout">
        <pc:chgData name="Barbora Gorylová" userId="3babb939-cdc2-4f3b-ac64-9b376e645426" providerId="ADAL" clId="{6438843D-3B5B-4CCC-9C54-28D24E9E8E7A}" dt="2022-12-07T17:41:17.171" v="500" actId="47"/>
        <pc:sldMkLst>
          <pc:docMk/>
          <pc:sldMk cId="3763703929" sldId="277"/>
        </pc:sldMkLst>
        <pc:spChg chg="mod">
          <ac:chgData name="Barbora Gorylová" userId="3babb939-cdc2-4f3b-ac64-9b376e645426" providerId="ADAL" clId="{6438843D-3B5B-4CCC-9C54-28D24E9E8E7A}" dt="2022-12-07T17:22:07.423" v="116" actId="108"/>
          <ac:spMkLst>
            <pc:docMk/>
            <pc:sldMk cId="3763703929" sldId="277"/>
            <ac:spMk id="2" creationId="{D5215833-2FA3-650E-3149-4A7DD7A00591}"/>
          </ac:spMkLst>
        </pc:spChg>
        <pc:spChg chg="mod">
          <ac:chgData name="Barbora Gorylová" userId="3babb939-cdc2-4f3b-ac64-9b376e645426" providerId="ADAL" clId="{6438843D-3B5B-4CCC-9C54-28D24E9E8E7A}" dt="2022-12-07T17:21:37.227" v="114" actId="26606"/>
          <ac:spMkLst>
            <pc:docMk/>
            <pc:sldMk cId="3763703929" sldId="277"/>
            <ac:spMk id="3" creationId="{C705A9A8-A317-C480-B222-7433C5F66C14}"/>
          </ac:spMkLst>
        </pc:spChg>
        <pc:picChg chg="add mod">
          <ac:chgData name="Barbora Gorylová" userId="3babb939-cdc2-4f3b-ac64-9b376e645426" providerId="ADAL" clId="{6438843D-3B5B-4CCC-9C54-28D24E9E8E7A}" dt="2022-12-07T17:22:21.869" v="118" actId="1076"/>
          <ac:picMkLst>
            <pc:docMk/>
            <pc:sldMk cId="3763703929" sldId="277"/>
            <ac:picMk id="4" creationId="{68BA73FF-7C92-2A3B-75CD-4880346DA302}"/>
          </ac:picMkLst>
        </pc:picChg>
      </pc:sldChg>
      <pc:sldChg chg="modSp">
        <pc:chgData name="Barbora Gorylová" userId="3babb939-cdc2-4f3b-ac64-9b376e645426" providerId="ADAL" clId="{6438843D-3B5B-4CCC-9C54-28D24E9E8E7A}" dt="2022-12-07T19:48:37.955" v="566" actId="12100"/>
        <pc:sldMkLst>
          <pc:docMk/>
          <pc:sldMk cId="417633214" sldId="278"/>
        </pc:sldMkLst>
        <pc:graphicFrameChg chg="mod">
          <ac:chgData name="Barbora Gorylová" userId="3babb939-cdc2-4f3b-ac64-9b376e645426" providerId="ADAL" clId="{6438843D-3B5B-4CCC-9C54-28D24E9E8E7A}" dt="2022-12-07T19:48:37.955" v="566" actId="12100"/>
          <ac:graphicFrameMkLst>
            <pc:docMk/>
            <pc:sldMk cId="417633214" sldId="278"/>
            <ac:graphicFrameMk id="16" creationId="{6E3F9216-1CCA-A59A-7DBE-57FD882F1BF7}"/>
          </ac:graphicFrameMkLst>
        </pc:graphicFrameChg>
      </pc:sldChg>
      <pc:sldChg chg="add del">
        <pc:chgData name="Barbora Gorylová" userId="3babb939-cdc2-4f3b-ac64-9b376e645426" providerId="ADAL" clId="{6438843D-3B5B-4CCC-9C54-28D24E9E8E7A}" dt="2022-12-07T17:41:14.230" v="499" actId="47"/>
        <pc:sldMkLst>
          <pc:docMk/>
          <pc:sldMk cId="2356495790" sldId="279"/>
        </pc:sldMkLst>
      </pc:sldChg>
      <pc:sldChg chg="modSp mod">
        <pc:chgData name="Barbora Gorylová" userId="3babb939-cdc2-4f3b-ac64-9b376e645426" providerId="ADAL" clId="{6438843D-3B5B-4CCC-9C54-28D24E9E8E7A}" dt="2022-12-07T17:57:34.433" v="515" actId="207"/>
        <pc:sldMkLst>
          <pc:docMk/>
          <pc:sldMk cId="3948038485" sldId="284"/>
        </pc:sldMkLst>
        <pc:spChg chg="mod">
          <ac:chgData name="Barbora Gorylová" userId="3babb939-cdc2-4f3b-ac64-9b376e645426" providerId="ADAL" clId="{6438843D-3B5B-4CCC-9C54-28D24E9E8E7A}" dt="2022-12-07T17:57:34.433" v="515" actId="207"/>
          <ac:spMkLst>
            <pc:docMk/>
            <pc:sldMk cId="3948038485" sldId="284"/>
            <ac:spMk id="8" creationId="{39531A38-F33D-4087-B203-BBF3E0944EAA}"/>
          </ac:spMkLst>
        </pc:spChg>
      </pc:sldChg>
    </pc:docChg>
  </pc:docChgLst>
  <pc:docChgLst>
    <pc:chgData name="Michaela Maršálová" userId="98d8707b-f80d-48c5-83a5-ba3df59c987c" providerId="ADAL" clId="{87A976C8-97F6-40D4-A197-166FA49A5663}"/>
    <pc:docChg chg="custSel addSld modSld">
      <pc:chgData name="Michaela Maršálová" userId="98d8707b-f80d-48c5-83a5-ba3df59c987c" providerId="ADAL" clId="{87A976C8-97F6-40D4-A197-166FA49A5663}" dt="2022-12-07T18:32:02.640" v="75" actId="20577"/>
      <pc:docMkLst>
        <pc:docMk/>
      </pc:docMkLst>
      <pc:sldChg chg="addSp delSp modSp mod">
        <pc:chgData name="Michaela Maršálová" userId="98d8707b-f80d-48c5-83a5-ba3df59c987c" providerId="ADAL" clId="{87A976C8-97F6-40D4-A197-166FA49A5663}" dt="2022-12-07T18:32:02.640" v="75" actId="20577"/>
        <pc:sldMkLst>
          <pc:docMk/>
          <pc:sldMk cId="719906113" sldId="271"/>
        </pc:sldMkLst>
        <pc:spChg chg="add mod">
          <ac:chgData name="Michaela Maršálová" userId="98d8707b-f80d-48c5-83a5-ba3df59c987c" providerId="ADAL" clId="{87A976C8-97F6-40D4-A197-166FA49A5663}" dt="2022-12-07T18:28:01.241" v="56" actId="478"/>
          <ac:spMkLst>
            <pc:docMk/>
            <pc:sldMk cId="719906113" sldId="271"/>
            <ac:spMk id="3" creationId="{327933D5-8448-5155-1D90-CFB97E941429}"/>
          </ac:spMkLst>
        </pc:spChg>
        <pc:spChg chg="mod">
          <ac:chgData name="Michaela Maršálová" userId="98d8707b-f80d-48c5-83a5-ba3df59c987c" providerId="ADAL" clId="{87A976C8-97F6-40D4-A197-166FA49A5663}" dt="2022-12-07T18:32:02.640" v="75" actId="20577"/>
          <ac:spMkLst>
            <pc:docMk/>
            <pc:sldMk cId="719906113" sldId="271"/>
            <ac:spMk id="7" creationId="{3203AA28-A4F1-4C05-9CE9-28D0E7B792A3}"/>
          </ac:spMkLst>
        </pc:spChg>
        <pc:spChg chg="del">
          <ac:chgData name="Michaela Maršálová" userId="98d8707b-f80d-48c5-83a5-ba3df59c987c" providerId="ADAL" clId="{87A976C8-97F6-40D4-A197-166FA49A5663}" dt="2022-12-07T18:28:01.241" v="56" actId="478"/>
          <ac:spMkLst>
            <pc:docMk/>
            <pc:sldMk cId="719906113" sldId="271"/>
            <ac:spMk id="8" creationId="{FE1C229D-E3BC-4F81-BD21-FDFC2C519438}"/>
          </ac:spMkLst>
        </pc:spChg>
        <pc:spChg chg="mod">
          <ac:chgData name="Michaela Maršálová" userId="98d8707b-f80d-48c5-83a5-ba3df59c987c" providerId="ADAL" clId="{87A976C8-97F6-40D4-A197-166FA49A5663}" dt="2022-12-07T17:20:59.654" v="3" actId="20577"/>
          <ac:spMkLst>
            <pc:docMk/>
            <pc:sldMk cId="719906113" sldId="271"/>
            <ac:spMk id="9" creationId="{286A7C96-717D-46F5-B5B2-C8AABD3273DB}"/>
          </ac:spMkLst>
        </pc:spChg>
      </pc:sldChg>
      <pc:sldChg chg="addSp delSp modSp new mod">
        <pc:chgData name="Michaela Maršálová" userId="98d8707b-f80d-48c5-83a5-ba3df59c987c" providerId="ADAL" clId="{87A976C8-97F6-40D4-A197-166FA49A5663}" dt="2022-12-07T17:33:38.995" v="55"/>
        <pc:sldMkLst>
          <pc:docMk/>
          <pc:sldMk cId="1957808779" sldId="280"/>
        </pc:sldMkLst>
        <pc:spChg chg="mod">
          <ac:chgData name="Michaela Maršálová" userId="98d8707b-f80d-48c5-83a5-ba3df59c987c" providerId="ADAL" clId="{87A976C8-97F6-40D4-A197-166FA49A5663}" dt="2022-12-07T17:31:27.245" v="24" actId="20577"/>
          <ac:spMkLst>
            <pc:docMk/>
            <pc:sldMk cId="1957808779" sldId="280"/>
            <ac:spMk id="2" creationId="{39635784-698C-3913-4EA6-AA2C5831A9A5}"/>
          </ac:spMkLst>
        </pc:spChg>
        <pc:picChg chg="add mod">
          <ac:chgData name="Michaela Maršálová" userId="98d8707b-f80d-48c5-83a5-ba3df59c987c" providerId="ADAL" clId="{87A976C8-97F6-40D4-A197-166FA49A5663}" dt="2022-12-07T17:33:32.286" v="53" actId="1076"/>
          <ac:picMkLst>
            <pc:docMk/>
            <pc:sldMk cId="1957808779" sldId="280"/>
            <ac:picMk id="4" creationId="{9ADF2A15-D587-924B-0F96-7FDEB8434B82}"/>
          </ac:picMkLst>
        </pc:picChg>
        <pc:picChg chg="add mod">
          <ac:chgData name="Michaela Maršálová" userId="98d8707b-f80d-48c5-83a5-ba3df59c987c" providerId="ADAL" clId="{87A976C8-97F6-40D4-A197-166FA49A5663}" dt="2022-12-07T17:33:38.995" v="55"/>
          <ac:picMkLst>
            <pc:docMk/>
            <pc:sldMk cId="1957808779" sldId="280"/>
            <ac:picMk id="5" creationId="{F0B647BD-AF95-0939-C660-8E5792A48BB7}"/>
          </ac:picMkLst>
        </pc:picChg>
        <pc:picChg chg="add del mod">
          <ac:chgData name="Michaela Maršálová" userId="98d8707b-f80d-48c5-83a5-ba3df59c987c" providerId="ADAL" clId="{87A976C8-97F6-40D4-A197-166FA49A5663}" dt="2022-12-07T17:32:17.473" v="33" actId="478"/>
          <ac:picMkLst>
            <pc:docMk/>
            <pc:sldMk cId="1957808779" sldId="280"/>
            <ac:picMk id="1026" creationId="{18301840-7245-93E6-6389-DFB67677F65F}"/>
          </ac:picMkLst>
        </pc:picChg>
        <pc:picChg chg="add del mod">
          <ac:chgData name="Michaela Maršálová" userId="98d8707b-f80d-48c5-83a5-ba3df59c987c" providerId="ADAL" clId="{87A976C8-97F6-40D4-A197-166FA49A5663}" dt="2022-12-07T17:32:17.473" v="33" actId="478"/>
          <ac:picMkLst>
            <pc:docMk/>
            <pc:sldMk cId="1957808779" sldId="280"/>
            <ac:picMk id="1028" creationId="{41164625-7F69-A7D4-9420-202DAECF1606}"/>
          </ac:picMkLst>
        </pc:picChg>
        <pc:picChg chg="add del mod">
          <ac:chgData name="Michaela Maršálová" userId="98d8707b-f80d-48c5-83a5-ba3df59c987c" providerId="ADAL" clId="{87A976C8-97F6-40D4-A197-166FA49A5663}" dt="2022-12-07T17:33:37.367" v="54" actId="21"/>
          <ac:picMkLst>
            <pc:docMk/>
            <pc:sldMk cId="1957808779" sldId="280"/>
            <ac:picMk id="1030" creationId="{290AA013-9011-BC8F-2DCB-ED916D83CF63}"/>
          </ac:picMkLst>
        </pc:picChg>
        <pc:picChg chg="add del mod">
          <ac:chgData name="Michaela Maršálová" userId="98d8707b-f80d-48c5-83a5-ba3df59c987c" providerId="ADAL" clId="{87A976C8-97F6-40D4-A197-166FA49A5663}" dt="2022-12-07T17:33:02.691" v="49" actId="21"/>
          <ac:picMkLst>
            <pc:docMk/>
            <pc:sldMk cId="1957808779" sldId="280"/>
            <ac:picMk id="1032" creationId="{B10C15C1-7813-CBFB-5788-E8017D0DA857}"/>
          </ac:picMkLst>
        </pc:picChg>
        <pc:picChg chg="add mod">
          <ac:chgData name="Michaela Maršálová" userId="98d8707b-f80d-48c5-83a5-ba3df59c987c" providerId="ADAL" clId="{87A976C8-97F6-40D4-A197-166FA49A5663}" dt="2022-12-07T17:32:58.582" v="48" actId="1076"/>
          <ac:picMkLst>
            <pc:docMk/>
            <pc:sldMk cId="1957808779" sldId="280"/>
            <ac:picMk id="1034" creationId="{9AD12775-8B95-692C-90D1-FADFBF76BA09}"/>
          </ac:picMkLst>
        </pc:picChg>
      </pc:sldChg>
    </pc:docChg>
  </pc:docChgLst>
  <pc:docChgLst>
    <pc:chgData name="Martina Juračková" userId="S::jurm08@vse.cz::72521c79-ae2f-4d17-b503-a72c62d8f5a3" providerId="AD" clId="Web-{49892EC5-1B41-4C80-8385-BBCA4DF810CE}"/>
    <pc:docChg chg="addSld modSld sldOrd">
      <pc:chgData name="Martina Juračková" userId="S::jurm08@vse.cz::72521c79-ae2f-4d17-b503-a72c62d8f5a3" providerId="AD" clId="Web-{49892EC5-1B41-4C80-8385-BBCA4DF810CE}" dt="2022-12-07T17:50:04.202" v="49" actId="1076"/>
      <pc:docMkLst>
        <pc:docMk/>
      </pc:docMkLst>
      <pc:sldChg chg="addSp delSp modSp add ord replId">
        <pc:chgData name="Martina Juračková" userId="S::jurm08@vse.cz::72521c79-ae2f-4d17-b503-a72c62d8f5a3" providerId="AD" clId="Web-{49892EC5-1B41-4C80-8385-BBCA4DF810CE}" dt="2022-12-07T17:50:04.202" v="49" actId="1076"/>
        <pc:sldMkLst>
          <pc:docMk/>
          <pc:sldMk cId="3948038485" sldId="284"/>
        </pc:sldMkLst>
        <pc:spChg chg="mod">
          <ac:chgData name="Martina Juračková" userId="S::jurm08@vse.cz::72521c79-ae2f-4d17-b503-a72c62d8f5a3" providerId="AD" clId="Web-{49892EC5-1B41-4C80-8385-BBCA4DF810CE}" dt="2022-12-07T17:46:04.493" v="4" actId="20577"/>
          <ac:spMkLst>
            <pc:docMk/>
            <pc:sldMk cId="3948038485" sldId="284"/>
            <ac:spMk id="8" creationId="{39531A38-F33D-4087-B203-BBF3E0944EAA}"/>
          </ac:spMkLst>
        </pc:spChg>
        <pc:spChg chg="add del mod">
          <ac:chgData name="Martina Juračková" userId="S::jurm08@vse.cz::72521c79-ae2f-4d17-b503-a72c62d8f5a3" providerId="AD" clId="Web-{49892EC5-1B41-4C80-8385-BBCA4DF810CE}" dt="2022-12-07T17:49:08.717" v="41"/>
          <ac:spMkLst>
            <pc:docMk/>
            <pc:sldMk cId="3948038485" sldId="284"/>
            <ac:spMk id="9" creationId="{1570A1D5-4BE6-4BF1-AA6A-C4CD9C206F71}"/>
          </ac:spMkLst>
        </pc:spChg>
        <pc:picChg chg="add del mod ord">
          <ac:chgData name="Martina Juračková" userId="S::jurm08@vse.cz::72521c79-ae2f-4d17-b503-a72c62d8f5a3" providerId="AD" clId="Web-{49892EC5-1B41-4C80-8385-BBCA4DF810CE}" dt="2022-12-07T17:48:27.544" v="6"/>
          <ac:picMkLst>
            <pc:docMk/>
            <pc:sldMk cId="3948038485" sldId="284"/>
            <ac:picMk id="2" creationId="{CCCC3883-985F-2816-DD0F-0999E4A730EE}"/>
          </ac:picMkLst>
        </pc:picChg>
        <pc:picChg chg="add mod ord">
          <ac:chgData name="Martina Juračková" userId="S::jurm08@vse.cz::72521c79-ae2f-4d17-b503-a72c62d8f5a3" providerId="AD" clId="Web-{49892EC5-1B41-4C80-8385-BBCA4DF810CE}" dt="2022-12-07T17:49:08.717" v="41"/>
          <ac:picMkLst>
            <pc:docMk/>
            <pc:sldMk cId="3948038485" sldId="284"/>
            <ac:picMk id="3" creationId="{3EC416E1-CB2F-312F-F291-8E6F27B61BB8}"/>
          </ac:picMkLst>
        </pc:picChg>
        <pc:picChg chg="add mod">
          <ac:chgData name="Martina Juračková" userId="S::jurm08@vse.cz::72521c79-ae2f-4d17-b503-a72c62d8f5a3" providerId="AD" clId="Web-{49892EC5-1B41-4C80-8385-BBCA4DF810CE}" dt="2022-12-07T17:49:48.764" v="46" actId="1076"/>
          <ac:picMkLst>
            <pc:docMk/>
            <pc:sldMk cId="3948038485" sldId="284"/>
            <ac:picMk id="4" creationId="{5ACACA4E-E764-B3D9-A3C7-B8B455D884BD}"/>
          </ac:picMkLst>
        </pc:picChg>
        <pc:picChg chg="add mod">
          <ac:chgData name="Martina Juračková" userId="S::jurm08@vse.cz::72521c79-ae2f-4d17-b503-a72c62d8f5a3" providerId="AD" clId="Web-{49892EC5-1B41-4C80-8385-BBCA4DF810CE}" dt="2022-12-07T17:50:04.202" v="49" actId="1076"/>
          <ac:picMkLst>
            <pc:docMk/>
            <pc:sldMk cId="3948038485" sldId="284"/>
            <ac:picMk id="5" creationId="{514E126C-729B-B8F1-2C34-BF69F0FB60C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14_E4DA605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6.7578487579540367E-2"/>
          <c:y val="3.0657188432465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8978790913553664E-2"/>
          <c:y val="0.1348355485860766"/>
          <c:w val="0.95755319432002628"/>
          <c:h val="0.696231418205384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5BC4F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1C7-4401-905E-A72EA74259B0}"/>
              </c:ext>
            </c:extLst>
          </c:dPt>
          <c:dPt>
            <c:idx val="1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14-4921-8343-D89886C95A30}"/>
              </c:ext>
            </c:extLst>
          </c:dPt>
          <c:dPt>
            <c:idx val="2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14-4921-8343-D89886C95A30}"/>
              </c:ext>
            </c:extLst>
          </c:dPt>
          <c:dPt>
            <c:idx val="3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314-4921-8343-D89886C95A30}"/>
              </c:ext>
            </c:extLst>
          </c:dPt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38-46D1-B2F1-B76DBFE9E6A2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B10062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38-46D1-B2F1-B76DBFE9E6A2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rgbClr val="EB6608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38-46D1-B2F1-B76DBFE9E6A2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00659B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C7-4401-905E-A72EA74259B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009881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List1!$F$2:$F$5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C7-4401-905E-A72EA74259B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rgbClr val="5BC4F1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List1!$G$2:$G$5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C7-4401-905E-A72EA74259B0}"/>
            </c:ext>
          </c:extLst>
        </c:ser>
        <c:ser>
          <c:idx val="6"/>
          <c:order val="6"/>
          <c:tx>
            <c:strRef>
              <c:f>List1!$H$1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E73088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List1!$H$2:$H$5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C7-4401-905E-A72EA74259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6283247"/>
        <c:axId val="336943279"/>
      </c:barChart>
      <c:catAx>
        <c:axId val="336283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943279"/>
        <c:crosses val="autoZero"/>
        <c:auto val="1"/>
        <c:lblAlgn val="ctr"/>
        <c:lblOffset val="100"/>
        <c:noMultiLvlLbl val="0"/>
      </c:catAx>
      <c:valAx>
        <c:axId val="336943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28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D_4CBA6F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6D6F7C-15C3-4A1D-B801-9AA4C9A35571}" authorId="{3851F8BE-6C43-FBE4-186B-F9B8BC25017D}" created="2022-12-07T18:41:47.658">
    <pc:sldMkLst xmlns:pc="http://schemas.microsoft.com/office/powerpoint/2013/main/command">
      <pc:docMk/>
      <pc:sldMk cId="1287286663" sldId="269"/>
    </pc:sldMkLst>
    <p188:replyLst>
      <p188:reply id="{F3C02E07-B09B-4286-B99C-8F06FC8D0A72}" authorId="{3851F8BE-6C43-FBE4-186B-F9B8BC25017D}" created="2022-12-07T19:22:06.270">
        <p188:txBody>
          <a:bodyPr/>
          <a:lstStyle/>
          <a:p>
            <a:r>
              <a:rPr lang="cs-CZ"/>
              <a:t>Hanz</a:t>
            </a:r>
          </a:p>
        </p188:txBody>
      </p188:reply>
    </p188:replyLst>
    <p188:txBody>
      <a:bodyPr/>
      <a:lstStyle/>
      <a:p>
        <a:r>
          <a:rPr lang="cs-CZ"/>
          <a:t>představení 1 minuta</a:t>
        </a:r>
      </a:p>
    </p188:txBody>
  </p188:cm>
</p188:cmLst>
</file>

<file path=ppt/comments/modernComment_114_62EBE6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E79083-586D-44E6-A13F-D76AE9A9712D}" authorId="{3851F8BE-6C43-FBE4-186B-F9B8BC25017D}" created="2022-12-07T18:42:56.458">
    <pc:sldMkLst xmlns:pc="http://schemas.microsoft.com/office/powerpoint/2013/main/command">
      <pc:docMk/>
      <pc:sldMk cId="1659627091" sldId="276"/>
    </pc:sldMkLst>
    <p188:replyLst>
      <p188:reply id="{FDD869CA-D5D6-4F10-AF4B-08EDAC758262}" authorId="{3851F8BE-6C43-FBE4-186B-F9B8BC25017D}" created="2022-12-07T19:22:44.318">
        <p188:txBody>
          <a:bodyPr/>
          <a:lstStyle/>
          <a:p>
            <a:r>
              <a:rPr lang="cs-CZ"/>
              <a:t>Bára</a:t>
            </a:r>
          </a:p>
        </p188:txBody>
      </p188:reply>
    </p188:replyLst>
    <p188:txBody>
      <a:bodyPr/>
      <a:lstStyle/>
      <a:p>
        <a:r>
          <a:rPr lang="cs-CZ"/>
          <a:t>popis = 1 minuta</a:t>
        </a:r>
      </a:p>
    </p188:txBody>
  </p188:cm>
</p188:cmLst>
</file>

<file path=ppt/comments/modernComment_116_18E493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A92DE9-3297-4904-AF29-B42034826DB1}" authorId="{3851F8BE-6C43-FBE4-186B-F9B8BC25017D}" created="2022-12-07T18:42:04.331">
    <pc:sldMkLst xmlns:pc="http://schemas.microsoft.com/office/powerpoint/2013/main/command">
      <pc:docMk/>
      <pc:sldMk cId="417633214" sldId="278"/>
    </pc:sldMkLst>
    <p188:replyLst>
      <p188:reply id="{840ABBBD-5DF5-4326-A525-AC36DD1B531E}" authorId="{3851F8BE-6C43-FBE4-186B-F9B8BC25017D}" created="2022-12-07T19:22:16.239">
        <p188:txBody>
          <a:bodyPr/>
          <a:lstStyle/>
          <a:p>
            <a:r>
              <a:rPr lang="cs-CZ"/>
              <a:t>Hanz</a:t>
            </a:r>
          </a:p>
        </p188:txBody>
      </p188:reply>
    </p188:replyLst>
    <p188:txBody>
      <a:bodyPr/>
      <a:lstStyle/>
      <a:p>
        <a:r>
          <a:rPr lang="cs-CZ"/>
          <a:t>Agenda = 1 minuta</a:t>
        </a:r>
      </a:p>
    </p188:txBody>
  </p188:cm>
</p188:cmLst>
</file>

<file path=ppt/comments/modernComment_118_74B1CA8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2F7FB9-EC85-4382-9341-2924C5DA2A8C}" authorId="{3851F8BE-6C43-FBE4-186B-F9B8BC25017D}" created="2022-12-07T18:43:15.599">
    <pc:sldMkLst xmlns:pc="http://schemas.microsoft.com/office/powerpoint/2013/main/command">
      <pc:docMk/>
      <pc:sldMk cId="1957808779" sldId="280"/>
    </pc:sldMkLst>
    <p188:replyLst>
      <p188:reply id="{C23BB659-B1CC-48FA-B802-385C43702BDA}" authorId="{3851F8BE-6C43-FBE4-186B-F9B8BC25017D}" created="2022-12-07T19:27:45.180">
        <p188:txBody>
          <a:bodyPr/>
          <a:lstStyle/>
          <a:p>
            <a:r>
              <a:rPr lang="cs-CZ"/>
              <a:t>Hanz</a:t>
            </a:r>
          </a:p>
        </p188:txBody>
      </p188:reply>
    </p188:replyLst>
    <p188:txBody>
      <a:bodyPr/>
      <a:lstStyle/>
      <a:p>
        <a:r>
          <a:rPr lang="cs-CZ"/>
          <a:t>existující řešení = 1 minuta</a:t>
        </a:r>
      </a:p>
    </p188:txBody>
  </p188:cm>
</p188:cmLst>
</file>

<file path=ppt/comments/modernComment_119_ADD932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FC82F8-A977-49C3-A502-8A0C3669835B}" authorId="{3851F8BE-6C43-FBE4-186B-F9B8BC25017D}" created="2022-12-07T18:47:15.123">
    <pc:sldMkLst xmlns:pc="http://schemas.microsoft.com/office/powerpoint/2013/main/command">
      <pc:docMk/>
      <pc:sldMk cId="2916692729" sldId="281"/>
    </pc:sldMkLst>
    <p188:replyLst>
      <p188:reply id="{4FC03842-AA4B-4A96-82C7-1273B6E8A6D7}" authorId="{3851F8BE-6C43-FBE4-186B-F9B8BC25017D}" created="2022-12-07T19:27:52.837">
        <p188:txBody>
          <a:bodyPr/>
          <a:lstStyle/>
          <a:p>
            <a:r>
              <a:rPr lang="cs-CZ"/>
              <a:t>Hanz</a:t>
            </a:r>
          </a:p>
        </p188:txBody>
      </p188:reply>
    </p188:replyLst>
    <p188:txBody>
      <a:bodyPr/>
      <a:lstStyle/>
      <a:p>
        <a:r>
          <a:rPr lang="cs-CZ"/>
          <a:t>1 min</a:t>
        </a:r>
      </a:p>
    </p188:txBody>
  </p188:cm>
</p188:cmLst>
</file>

<file path=ppt/comments/modernComment_11A_B27BDC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7D87D8-32E9-456C-A2E4-B6D0179536D1}" authorId="{3851F8BE-6C43-FBE4-186B-F9B8BC25017D}" created="2022-12-07T18:45:11.666">
    <pc:sldMkLst xmlns:pc="http://schemas.microsoft.com/office/powerpoint/2013/main/command">
      <pc:docMk/>
      <pc:sldMk cId="2994461886" sldId="282"/>
    </pc:sldMkLst>
    <p188:replyLst>
      <p188:reply id="{0DDC338B-3104-4E54-B595-FF451905980F}" authorId="{3851F8BE-6C43-FBE4-186B-F9B8BC25017D}" created="2022-12-07T19:30:21.717">
        <p188:txBody>
          <a:bodyPr/>
          <a:lstStyle/>
          <a:p>
            <a:r>
              <a:rPr lang="cs-CZ"/>
              <a:t>Hanz</a:t>
            </a:r>
          </a:p>
        </p188:txBody>
      </p188:reply>
    </p188:replyLst>
    <p188:txBody>
      <a:bodyPr/>
      <a:lstStyle/>
      <a:p>
        <a:r>
          <a:rPr lang="cs-CZ"/>
          <a:t>0,5 min</a:t>
        </a:r>
      </a:p>
    </p188:txBody>
  </p188:cm>
</p188:cmLst>
</file>

<file path=ppt/comments/modernComment_11B_6BFF71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8529733-A20E-4C1B-A1D4-3836772181E0}" authorId="{3851F8BE-6C43-FBE4-186B-F9B8BC25017D}" created="2022-12-07T18:45:02.665">
    <pc:sldMkLst xmlns:pc="http://schemas.microsoft.com/office/powerpoint/2013/main/command">
      <pc:docMk/>
      <pc:sldMk cId="1811902815" sldId="283"/>
    </pc:sldMkLst>
    <p188:replyLst>
      <p188:reply id="{581CB660-4267-4321-B274-69A63E61A874}" authorId="{3851F8BE-6C43-FBE4-186B-F9B8BC25017D}" created="2022-12-07T19:32:14.674">
        <p188:txBody>
          <a:bodyPr/>
          <a:lstStyle/>
          <a:p>
            <a:r>
              <a:rPr lang="cs-CZ"/>
              <a:t>Hanz</a:t>
            </a:r>
          </a:p>
        </p188:txBody>
      </p188:reply>
    </p188:replyLst>
    <p188:txBody>
      <a:bodyPr/>
      <a:lstStyle/>
      <a:p>
        <a:r>
          <a:rPr lang="cs-CZ"/>
          <a:t>0,5 min</a:t>
        </a:r>
      </a:p>
    </p188:txBody>
  </p188:cm>
</p188:cmLst>
</file>

<file path=ppt/comments/modernComment_11C_EB5249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A4E581-4987-42B9-8763-2986ADE00955}" authorId="{3851F8BE-6C43-FBE4-186B-F9B8BC25017D}" created="2022-12-07T18:42:31.113">
    <pc:sldMkLst xmlns:pc="http://schemas.microsoft.com/office/powerpoint/2013/main/command">
      <pc:docMk/>
      <pc:sldMk cId="3948038485" sldId="284"/>
    </pc:sldMkLst>
    <p188:replyLst>
      <p188:reply id="{B393830F-F5F3-4672-8747-E59D4B6883EE}" authorId="{3851F8BE-6C43-FBE4-186B-F9B8BC25017D}" created="2022-12-07T19:22:24.364">
        <p188:txBody>
          <a:bodyPr/>
          <a:lstStyle/>
          <a:p>
            <a:r>
              <a:rPr lang="cs-CZ"/>
              <a:t>Martina</a:t>
            </a:r>
          </a:p>
        </p188:txBody>
      </p188:reply>
    </p188:replyLst>
    <p188:txBody>
      <a:bodyPr/>
      <a:lstStyle/>
      <a:p>
        <a:r>
          <a:rPr lang="cs-CZ"/>
          <a:t>datasety = 2 minuty</a:t>
        </a:r>
      </a:p>
    </p188:txBody>
  </p188:cm>
</p188:cmLst>
</file>

<file path=ppt/comments/modernComment_11D_AC7AAF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47F489-1B27-43D1-B8A7-1D32B5D294B5}" authorId="{3851F8BE-6C43-FBE4-186B-F9B8BC25017D}" created="2022-12-07T18:45:26.494">
    <pc:sldMkLst xmlns:pc="http://schemas.microsoft.com/office/powerpoint/2013/main/command">
      <pc:docMk/>
      <pc:sldMk cId="2893721501" sldId="285"/>
    </pc:sldMkLst>
    <p188:replyLst>
      <p188:reply id="{A90BFC5B-08B3-4D57-B004-3F2F0C93F614}" authorId="{3851F8BE-6C43-FBE4-186B-F9B8BC25017D}" created="2022-12-07T19:38:28.452">
        <p188:txBody>
          <a:bodyPr/>
          <a:lstStyle/>
          <a:p>
            <a:r>
              <a:rPr lang="cs-CZ"/>
              <a:t>Hanz</a:t>
            </a:r>
          </a:p>
        </p188:txBody>
      </p188:reply>
    </p188:replyLst>
    <p188:txBody>
      <a:bodyPr/>
      <a:lstStyle/>
      <a:p>
        <a:r>
          <a:rPr lang="cs-CZ"/>
          <a:t>0,5 min</a:t>
        </a:r>
      </a:p>
    </p188:txBody>
  </p188:cm>
</p188:cmLst>
</file>

<file path=ppt/comments/modernComment_121_D8D19B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46812B-A574-4B39-A5F0-29B6953C70E9}" authorId="{3851F8BE-6C43-FBE4-186B-F9B8BC25017D}" created="2022-12-07T18:46:07.152">
    <pc:sldMkLst xmlns:pc="http://schemas.microsoft.com/office/powerpoint/2013/main/command">
      <pc:docMk/>
      <pc:sldMk cId="3637615424" sldId="289"/>
    </pc:sldMkLst>
    <p188:replyLst>
      <p188:reply id="{9B13DB5B-8510-44FE-B987-0234A192F747}" authorId="{3851F8BE-6C43-FBE4-186B-F9B8BC25017D}" created="2022-12-07T19:46:18.379">
        <p188:txBody>
          <a:bodyPr/>
          <a:lstStyle/>
          <a:p>
            <a:r>
              <a:rPr lang="cs-CZ"/>
              <a:t>Daniela</a:t>
            </a:r>
          </a:p>
        </p188:txBody>
      </p188:reply>
    </p188:replyLst>
    <p188:txBody>
      <a:bodyPr/>
      <a:lstStyle/>
      <a:p>
        <a:r>
          <a:rPr lang="cs-CZ"/>
          <a:t>0,5 min</a:t>
        </a:r>
      </a:p>
    </p188:txBody>
  </p188:cm>
</p188:cmLst>
</file>

<file path=ppt/comments/modernComment_122_9E21C7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B54046-3A92-47CC-80BC-A8F494ADA0E4}" authorId="{3851F8BE-6C43-FBE4-186B-F9B8BC25017D}" created="2022-12-07T18:46:14.652">
    <pc:sldMkLst xmlns:pc="http://schemas.microsoft.com/office/powerpoint/2013/main/command">
      <pc:docMk/>
      <pc:sldMk cId="2653013961" sldId="290"/>
    </pc:sldMkLst>
    <p188:replyLst>
      <p188:reply id="{6D302D5B-45E8-44F9-BFE7-534D14615502}" authorId="{3851F8BE-6C43-FBE4-186B-F9B8BC25017D}" created="2022-12-07T19:46:27.676">
        <p188:txBody>
          <a:bodyPr/>
          <a:lstStyle/>
          <a:p>
            <a:r>
              <a:rPr lang="cs-CZ"/>
              <a:t>Daniela</a:t>
            </a:r>
          </a:p>
        </p188:txBody>
      </p188:reply>
    </p188:replyLst>
    <p188:txBody>
      <a:bodyPr/>
      <a:lstStyle/>
      <a:p>
        <a:r>
          <a:rPr lang="cs-CZ"/>
          <a:t>0,5 min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3E42C2-F264-49C7-94BE-F0A4D1A779B6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EE517F-FF89-445E-87D0-AD59DC6C5BA2}">
      <dgm:prSet/>
      <dgm:spPr/>
      <dgm:t>
        <a:bodyPr/>
        <a:lstStyle/>
        <a:p>
          <a:r>
            <a:rPr lang="cs-CZ"/>
            <a:t>Představení zvažovaných datasetů</a:t>
          </a:r>
          <a:endParaRPr lang="en-US"/>
        </a:p>
      </dgm:t>
    </dgm:pt>
    <dgm:pt modelId="{326641E1-1FEF-4294-9615-430F9168A31B}" type="parTrans" cxnId="{A2369E35-DA12-4010-978C-FC1E10950240}">
      <dgm:prSet/>
      <dgm:spPr/>
      <dgm:t>
        <a:bodyPr/>
        <a:lstStyle/>
        <a:p>
          <a:endParaRPr lang="en-US"/>
        </a:p>
      </dgm:t>
    </dgm:pt>
    <dgm:pt modelId="{6C4203AF-06CF-413F-86FD-848FC33F4C93}" type="sibTrans" cxnId="{A2369E35-DA12-4010-978C-FC1E10950240}">
      <dgm:prSet/>
      <dgm:spPr/>
      <dgm:t>
        <a:bodyPr/>
        <a:lstStyle/>
        <a:p>
          <a:endParaRPr lang="en-US"/>
        </a:p>
      </dgm:t>
    </dgm:pt>
    <dgm:pt modelId="{AC4E8A2D-B26C-430E-8746-1902594834DB}">
      <dgm:prSet/>
      <dgm:spPr/>
      <dgm:t>
        <a:bodyPr/>
        <a:lstStyle/>
        <a:p>
          <a:r>
            <a:rPr lang="cs-CZ"/>
            <a:t>Představení vybraného datasetu</a:t>
          </a:r>
          <a:endParaRPr lang="en-US"/>
        </a:p>
      </dgm:t>
    </dgm:pt>
    <dgm:pt modelId="{AB6A852B-395A-42C2-8EC3-3707EDF787B6}" type="parTrans" cxnId="{566BC012-1EAF-48D4-BD9D-C24337D19852}">
      <dgm:prSet/>
      <dgm:spPr/>
      <dgm:t>
        <a:bodyPr/>
        <a:lstStyle/>
        <a:p>
          <a:endParaRPr lang="en-US"/>
        </a:p>
      </dgm:t>
    </dgm:pt>
    <dgm:pt modelId="{E2F9B689-4E61-4B3F-80FF-EF3AF82E2376}" type="sibTrans" cxnId="{566BC012-1EAF-48D4-BD9D-C24337D19852}">
      <dgm:prSet/>
      <dgm:spPr/>
      <dgm:t>
        <a:bodyPr/>
        <a:lstStyle/>
        <a:p>
          <a:endParaRPr lang="en-US"/>
        </a:p>
      </dgm:t>
    </dgm:pt>
    <dgm:pt modelId="{BB1D5DF5-7CC3-4CB7-9C76-0272BD9C0E81}">
      <dgm:prSet/>
      <dgm:spPr/>
      <dgm:t>
        <a:bodyPr/>
        <a:lstStyle/>
        <a:p>
          <a:r>
            <a:rPr lang="cs-CZ"/>
            <a:t>Kontext datasetu</a:t>
          </a:r>
          <a:endParaRPr lang="en-US"/>
        </a:p>
      </dgm:t>
    </dgm:pt>
    <dgm:pt modelId="{BF45518E-4C06-4022-B8C8-80A44BE1A278}" type="parTrans" cxnId="{F46B4D4E-30B2-4345-8974-43382797402A}">
      <dgm:prSet/>
      <dgm:spPr/>
      <dgm:t>
        <a:bodyPr/>
        <a:lstStyle/>
        <a:p>
          <a:endParaRPr lang="en-US"/>
        </a:p>
      </dgm:t>
    </dgm:pt>
    <dgm:pt modelId="{3B5CDC4D-F26B-4606-88F0-501942521EB4}" type="sibTrans" cxnId="{F46B4D4E-30B2-4345-8974-43382797402A}">
      <dgm:prSet/>
      <dgm:spPr/>
      <dgm:t>
        <a:bodyPr/>
        <a:lstStyle/>
        <a:p>
          <a:endParaRPr lang="en-US"/>
        </a:p>
      </dgm:t>
    </dgm:pt>
    <dgm:pt modelId="{70E25099-FE78-4A3D-8A54-3567DCE5EDA9}">
      <dgm:prSet/>
      <dgm:spPr/>
      <dgm:t>
        <a:bodyPr/>
        <a:lstStyle/>
        <a:p>
          <a:r>
            <a:rPr lang="cs-CZ"/>
            <a:t>Problémová oblast (nemoci plodin)</a:t>
          </a:r>
          <a:endParaRPr lang="en-US"/>
        </a:p>
      </dgm:t>
    </dgm:pt>
    <dgm:pt modelId="{0679BCAF-C9E0-4F87-A788-1B0EDC774CC7}" type="parTrans" cxnId="{14C7B346-E364-4861-86FF-82A84F22A79D}">
      <dgm:prSet/>
      <dgm:spPr/>
      <dgm:t>
        <a:bodyPr/>
        <a:lstStyle/>
        <a:p>
          <a:endParaRPr lang="en-US"/>
        </a:p>
      </dgm:t>
    </dgm:pt>
    <dgm:pt modelId="{D77ED6CD-74BF-4E03-9DCB-60ADC02F991F}" type="sibTrans" cxnId="{14C7B346-E364-4861-86FF-82A84F22A79D}">
      <dgm:prSet/>
      <dgm:spPr/>
      <dgm:t>
        <a:bodyPr/>
        <a:lstStyle/>
        <a:p>
          <a:endParaRPr lang="en-US"/>
        </a:p>
      </dgm:t>
    </dgm:pt>
    <dgm:pt modelId="{7F53A2CD-1FAD-47ED-8A77-F672FF7CEF8C}">
      <dgm:prSet/>
      <dgm:spPr/>
      <dgm:t>
        <a:bodyPr/>
        <a:lstStyle/>
        <a:p>
          <a:r>
            <a:rPr lang="cs-CZ"/>
            <a:t>Jiná řešení (konkurence)</a:t>
          </a:r>
          <a:endParaRPr lang="en-US"/>
        </a:p>
      </dgm:t>
    </dgm:pt>
    <dgm:pt modelId="{0102C6DD-C1F7-40BE-80A1-588EE99F55FC}" type="parTrans" cxnId="{C2054015-CE34-4F18-BD01-3CE87FC3AEB5}">
      <dgm:prSet/>
      <dgm:spPr/>
      <dgm:t>
        <a:bodyPr/>
        <a:lstStyle/>
        <a:p>
          <a:endParaRPr lang="en-US"/>
        </a:p>
      </dgm:t>
    </dgm:pt>
    <dgm:pt modelId="{F8448C9B-C36C-4B1E-B6FE-FCB348C4C0F5}" type="sibTrans" cxnId="{C2054015-CE34-4F18-BD01-3CE87FC3AEB5}">
      <dgm:prSet/>
      <dgm:spPr/>
      <dgm:t>
        <a:bodyPr/>
        <a:lstStyle/>
        <a:p>
          <a:endParaRPr lang="en-US"/>
        </a:p>
      </dgm:t>
    </dgm:pt>
    <dgm:pt modelId="{2AA40B2A-F072-402F-AEE2-00AD20FE43DE}">
      <dgm:prSet/>
      <dgm:spPr/>
      <dgm:t>
        <a:bodyPr/>
        <a:lstStyle/>
        <a:p>
          <a:r>
            <a:rPr lang="cs-CZ"/>
            <a:t>Návrh na využití řešení</a:t>
          </a:r>
          <a:endParaRPr lang="en-US"/>
        </a:p>
      </dgm:t>
    </dgm:pt>
    <dgm:pt modelId="{8EF0A10D-304B-4753-A467-3589511F1D01}" type="parTrans" cxnId="{E7C60EE6-7F26-4D60-80AE-3DD7C8416326}">
      <dgm:prSet/>
      <dgm:spPr/>
      <dgm:t>
        <a:bodyPr/>
        <a:lstStyle/>
        <a:p>
          <a:endParaRPr lang="en-US"/>
        </a:p>
      </dgm:t>
    </dgm:pt>
    <dgm:pt modelId="{26B97146-E78F-486E-8E40-09D88B053E49}" type="sibTrans" cxnId="{E7C60EE6-7F26-4D60-80AE-3DD7C8416326}">
      <dgm:prSet/>
      <dgm:spPr/>
      <dgm:t>
        <a:bodyPr/>
        <a:lstStyle/>
        <a:p>
          <a:endParaRPr lang="en-US"/>
        </a:p>
      </dgm:t>
    </dgm:pt>
    <dgm:pt modelId="{943CF31C-B7D4-4E0B-87A6-8C32F4B5679E}">
      <dgm:prSet/>
      <dgm:spPr/>
      <dgm:t>
        <a:bodyPr/>
        <a:lstStyle/>
        <a:p>
          <a:r>
            <a:rPr lang="cs-CZ"/>
            <a:t>Představení z pohledu uživatele</a:t>
          </a:r>
          <a:endParaRPr lang="en-US"/>
        </a:p>
      </dgm:t>
    </dgm:pt>
    <dgm:pt modelId="{F154355C-9CCA-4BED-B83F-C7A65BDEFDF8}" type="parTrans" cxnId="{88E1D8C7-63D0-485F-AE26-35311207591C}">
      <dgm:prSet/>
      <dgm:spPr/>
      <dgm:t>
        <a:bodyPr/>
        <a:lstStyle/>
        <a:p>
          <a:endParaRPr lang="en-US"/>
        </a:p>
      </dgm:t>
    </dgm:pt>
    <dgm:pt modelId="{00C371A3-CA0A-4D7B-A772-6B4049CA4409}" type="sibTrans" cxnId="{88E1D8C7-63D0-485F-AE26-35311207591C}">
      <dgm:prSet/>
      <dgm:spPr/>
      <dgm:t>
        <a:bodyPr/>
        <a:lstStyle/>
        <a:p>
          <a:endParaRPr lang="en-US"/>
        </a:p>
      </dgm:t>
    </dgm:pt>
    <dgm:pt modelId="{4FE6E6A7-48F9-4895-A433-43B1FB790BC3}">
      <dgm:prSet/>
      <dgm:spPr/>
      <dgm:t>
        <a:bodyPr/>
        <a:lstStyle/>
        <a:p>
          <a:r>
            <a:rPr lang="cs-CZ"/>
            <a:t>Návrhy aplikace (diagramy)</a:t>
          </a:r>
          <a:endParaRPr lang="en-US"/>
        </a:p>
      </dgm:t>
    </dgm:pt>
    <dgm:pt modelId="{7B24EE19-6CA8-47AE-9CCC-75E8EA742AF7}" type="parTrans" cxnId="{05787749-E4DB-497E-802A-69124E71892D}">
      <dgm:prSet/>
      <dgm:spPr/>
      <dgm:t>
        <a:bodyPr/>
        <a:lstStyle/>
        <a:p>
          <a:endParaRPr lang="en-US"/>
        </a:p>
      </dgm:t>
    </dgm:pt>
    <dgm:pt modelId="{19557AA3-2881-47CB-989C-BA0FD4475F06}" type="sibTrans" cxnId="{05787749-E4DB-497E-802A-69124E71892D}">
      <dgm:prSet/>
      <dgm:spPr/>
      <dgm:t>
        <a:bodyPr/>
        <a:lstStyle/>
        <a:p>
          <a:endParaRPr lang="en-US"/>
        </a:p>
      </dgm:t>
    </dgm:pt>
    <dgm:pt modelId="{CDB69F36-4F67-4ADB-970F-B15976566E33}">
      <dgm:prSet/>
      <dgm:spPr/>
      <dgm:t>
        <a:bodyPr/>
        <a:lstStyle/>
        <a:p>
          <a:r>
            <a:rPr lang="cs-CZ"/>
            <a:t>Představení z pohledu systému</a:t>
          </a:r>
          <a:endParaRPr lang="en-US"/>
        </a:p>
      </dgm:t>
    </dgm:pt>
    <dgm:pt modelId="{88BD31B3-D664-4B1E-AB55-824AD0BE8886}" type="parTrans" cxnId="{F04FD2D7-C2DA-498C-B70A-48228F02A072}">
      <dgm:prSet/>
      <dgm:spPr/>
      <dgm:t>
        <a:bodyPr/>
        <a:lstStyle/>
        <a:p>
          <a:endParaRPr lang="en-US"/>
        </a:p>
      </dgm:t>
    </dgm:pt>
    <dgm:pt modelId="{43EF77F2-4C31-4CE2-B105-F02EDAF77076}" type="sibTrans" cxnId="{F04FD2D7-C2DA-498C-B70A-48228F02A072}">
      <dgm:prSet/>
      <dgm:spPr/>
      <dgm:t>
        <a:bodyPr/>
        <a:lstStyle/>
        <a:p>
          <a:endParaRPr lang="en-US"/>
        </a:p>
      </dgm:t>
    </dgm:pt>
    <dgm:pt modelId="{7B2622F7-26D4-4849-B438-A1A3517BD96C}">
      <dgm:prSet/>
      <dgm:spPr/>
      <dgm:t>
        <a:bodyPr/>
        <a:lstStyle/>
        <a:p>
          <a:r>
            <a:rPr lang="cs-CZ"/>
            <a:t>Předzpracování nestrukturovaných obrazových dat</a:t>
          </a:r>
          <a:endParaRPr lang="en-US"/>
        </a:p>
      </dgm:t>
    </dgm:pt>
    <dgm:pt modelId="{45529FCE-3449-4DCB-BBDA-426D9390D498}" type="parTrans" cxnId="{6D92858A-C911-4B9C-8922-BE35BE60ADA1}">
      <dgm:prSet/>
      <dgm:spPr/>
      <dgm:t>
        <a:bodyPr/>
        <a:lstStyle/>
        <a:p>
          <a:endParaRPr lang="en-US"/>
        </a:p>
      </dgm:t>
    </dgm:pt>
    <dgm:pt modelId="{1C47ECB6-0F26-4DCA-A902-E6EC677246A2}" type="sibTrans" cxnId="{6D92858A-C911-4B9C-8922-BE35BE60ADA1}">
      <dgm:prSet/>
      <dgm:spPr/>
      <dgm:t>
        <a:bodyPr/>
        <a:lstStyle/>
        <a:p>
          <a:endParaRPr lang="en-US"/>
        </a:p>
      </dgm:t>
    </dgm:pt>
    <dgm:pt modelId="{2814CDDA-4123-4217-AFC2-96AFCA4F45E4}">
      <dgm:prSet/>
      <dgm:spPr/>
      <dgm:t>
        <a:bodyPr/>
        <a:lstStyle/>
        <a:p>
          <a:r>
            <a:rPr lang="cs-CZ"/>
            <a:t>Zpracování nestrukturovaných obrazových dat</a:t>
          </a:r>
          <a:endParaRPr lang="en-US"/>
        </a:p>
      </dgm:t>
    </dgm:pt>
    <dgm:pt modelId="{88861043-BB4C-46AC-B07B-1A28DBD38AB6}" type="parTrans" cxnId="{0CACFF5A-19C4-41A8-BB54-9D8872C66D75}">
      <dgm:prSet/>
      <dgm:spPr/>
      <dgm:t>
        <a:bodyPr/>
        <a:lstStyle/>
        <a:p>
          <a:endParaRPr lang="en-US"/>
        </a:p>
      </dgm:t>
    </dgm:pt>
    <dgm:pt modelId="{D928CB3F-754D-4A6E-B890-55812BCB0F17}" type="sibTrans" cxnId="{0CACFF5A-19C4-41A8-BB54-9D8872C66D75}">
      <dgm:prSet/>
      <dgm:spPr/>
      <dgm:t>
        <a:bodyPr/>
        <a:lstStyle/>
        <a:p>
          <a:endParaRPr lang="en-US"/>
        </a:p>
      </dgm:t>
    </dgm:pt>
    <dgm:pt modelId="{4CF603B5-32A8-4240-AD06-FC4008C2415F}">
      <dgm:prSet/>
      <dgm:spPr/>
      <dgm:t>
        <a:bodyPr/>
        <a:lstStyle/>
        <a:p>
          <a:r>
            <a:rPr lang="cs-CZ"/>
            <a:t>Model pro klasifikaci obrazu</a:t>
          </a:r>
          <a:endParaRPr lang="en-US"/>
        </a:p>
      </dgm:t>
    </dgm:pt>
    <dgm:pt modelId="{7331312D-A695-4378-8DE3-0DC75E42A1B0}" type="parTrans" cxnId="{5003726A-55AE-42C5-A531-E35BDAC1EE9D}">
      <dgm:prSet/>
      <dgm:spPr/>
      <dgm:t>
        <a:bodyPr/>
        <a:lstStyle/>
        <a:p>
          <a:endParaRPr lang="en-US"/>
        </a:p>
      </dgm:t>
    </dgm:pt>
    <dgm:pt modelId="{DAEED36C-3423-4BB3-80FD-4F2CF762A31C}" type="sibTrans" cxnId="{5003726A-55AE-42C5-A531-E35BDAC1EE9D}">
      <dgm:prSet/>
      <dgm:spPr/>
      <dgm:t>
        <a:bodyPr/>
        <a:lstStyle/>
        <a:p>
          <a:endParaRPr lang="en-US"/>
        </a:p>
      </dgm:t>
    </dgm:pt>
    <dgm:pt modelId="{11451DF2-4245-4CB9-8197-5FC4214B0EE6}">
      <dgm:prSet phldr="0"/>
      <dgm:spPr/>
      <dgm:t>
        <a:bodyPr/>
        <a:lstStyle/>
        <a:p>
          <a:pPr rtl="0"/>
          <a:r>
            <a:rPr lang="cs-CZ">
              <a:latin typeface="Calibri Light" panose="020F0302020204030204"/>
            </a:rPr>
            <a:t>Základní funkcionalita</a:t>
          </a:r>
        </a:p>
      </dgm:t>
    </dgm:pt>
    <dgm:pt modelId="{2A46DB46-C027-4865-B805-A64AA4A94429}" type="parTrans" cxnId="{C7A8D34D-07D3-42DF-8B5D-806B8460EC7C}">
      <dgm:prSet/>
      <dgm:spPr/>
    </dgm:pt>
    <dgm:pt modelId="{69231137-48D3-455F-9E74-68CC4E8EA9A1}" type="sibTrans" cxnId="{C7A8D34D-07D3-42DF-8B5D-806B8460EC7C}">
      <dgm:prSet/>
      <dgm:spPr/>
    </dgm:pt>
    <dgm:pt modelId="{F60D3C45-8FEF-41BB-9FB4-AFCF82E8F37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4 adepti</a:t>
          </a:r>
          <a:endParaRPr lang="cs-CZ">
            <a:latin typeface="Calibri Light" panose="020F0302020204030204"/>
          </a:endParaRPr>
        </a:p>
      </dgm:t>
    </dgm:pt>
    <dgm:pt modelId="{159D9BB7-B8E7-449F-A924-3B4671BED9C4}" type="parTrans" cxnId="{A22586C7-424B-4C47-92F0-68B77AF7C970}">
      <dgm:prSet/>
      <dgm:spPr/>
    </dgm:pt>
    <dgm:pt modelId="{8BD5E6DD-C09F-4CAB-858B-43483670A67C}" type="sibTrans" cxnId="{A22586C7-424B-4C47-92F0-68B77AF7C970}">
      <dgm:prSet/>
      <dgm:spPr/>
    </dgm:pt>
    <dgm:pt modelId="{F757C691-5466-4043-B2AD-2BFC861C12B4}">
      <dgm:prSet phldr="0"/>
      <dgm:spPr/>
      <dgm:t>
        <a:bodyPr/>
        <a:lstStyle/>
        <a:p>
          <a:pPr rtl="0"/>
          <a:r>
            <a:rPr lang="cs-CZ">
              <a:latin typeface="Calibri Light" panose="020F0302020204030204"/>
            </a:rPr>
            <a:t>Fazolky vyhrály</a:t>
          </a:r>
        </a:p>
      </dgm:t>
    </dgm:pt>
    <dgm:pt modelId="{F187DA3D-748D-4E98-9B51-5DB6E47BFB3E}" type="parTrans" cxnId="{4DD25BA0-B53B-4B9F-A78D-B9CD591ADC77}">
      <dgm:prSet/>
      <dgm:spPr/>
    </dgm:pt>
    <dgm:pt modelId="{11439E65-0D6D-4BCE-AB17-CF202168EA55}" type="sibTrans" cxnId="{4DD25BA0-B53B-4B9F-A78D-B9CD591ADC77}">
      <dgm:prSet/>
      <dgm:spPr/>
    </dgm:pt>
    <dgm:pt modelId="{9BDF23F9-4F72-4B4C-8667-3BD91AE9B80D}" type="pres">
      <dgm:prSet presAssocID="{873E42C2-F264-49C7-94BE-F0A4D1A779B6}" presName="Name0" presStyleCnt="0">
        <dgm:presLayoutVars>
          <dgm:dir/>
          <dgm:animLvl val="lvl"/>
          <dgm:resizeHandles val="exact"/>
        </dgm:presLayoutVars>
      </dgm:prSet>
      <dgm:spPr/>
    </dgm:pt>
    <dgm:pt modelId="{FA69579D-D4CA-4298-88A1-8E933A70753D}" type="pres">
      <dgm:prSet presAssocID="{CDB69F36-4F67-4ADB-970F-B15976566E33}" presName="boxAndChildren" presStyleCnt="0"/>
      <dgm:spPr/>
    </dgm:pt>
    <dgm:pt modelId="{F933EB93-C2C9-4697-96D3-B58B290ED6A2}" type="pres">
      <dgm:prSet presAssocID="{CDB69F36-4F67-4ADB-970F-B15976566E33}" presName="parentTextBox" presStyleLbl="alignNode1" presStyleIdx="0" presStyleCnt="5"/>
      <dgm:spPr/>
    </dgm:pt>
    <dgm:pt modelId="{7EDDE427-8543-43AB-84FE-752506E05C6B}" type="pres">
      <dgm:prSet presAssocID="{CDB69F36-4F67-4ADB-970F-B15976566E33}" presName="descendantBox" presStyleLbl="bgAccFollowNode1" presStyleIdx="0" presStyleCnt="5"/>
      <dgm:spPr/>
    </dgm:pt>
    <dgm:pt modelId="{1DF443FF-493C-4FF1-AB53-AEB8BD189681}" type="pres">
      <dgm:prSet presAssocID="{00C371A3-CA0A-4D7B-A772-6B4049CA4409}" presName="sp" presStyleCnt="0"/>
      <dgm:spPr/>
    </dgm:pt>
    <dgm:pt modelId="{559F173A-2270-46B6-A431-6F24DBDB7930}" type="pres">
      <dgm:prSet presAssocID="{943CF31C-B7D4-4E0B-87A6-8C32F4B5679E}" presName="arrowAndChildren" presStyleCnt="0"/>
      <dgm:spPr/>
    </dgm:pt>
    <dgm:pt modelId="{ACE1E631-F1EC-4AB5-99EC-85581D695702}" type="pres">
      <dgm:prSet presAssocID="{943CF31C-B7D4-4E0B-87A6-8C32F4B5679E}" presName="parentTextArrow" presStyleLbl="node1" presStyleIdx="0" presStyleCnt="0"/>
      <dgm:spPr/>
    </dgm:pt>
    <dgm:pt modelId="{6ADCF23B-4BE0-4C16-8A28-9F1B57A282EB}" type="pres">
      <dgm:prSet presAssocID="{943CF31C-B7D4-4E0B-87A6-8C32F4B5679E}" presName="arrow" presStyleLbl="alignNode1" presStyleIdx="1" presStyleCnt="5"/>
      <dgm:spPr/>
    </dgm:pt>
    <dgm:pt modelId="{BA88981C-79D2-46AB-AFD9-94A7A8CCD4B0}" type="pres">
      <dgm:prSet presAssocID="{943CF31C-B7D4-4E0B-87A6-8C32F4B5679E}" presName="descendantArrow" presStyleLbl="bgAccFollowNode1" presStyleIdx="1" presStyleCnt="5"/>
      <dgm:spPr/>
    </dgm:pt>
    <dgm:pt modelId="{738586CE-72AE-4C7E-85F8-89C92D1C79A7}" type="pres">
      <dgm:prSet presAssocID="{3B5CDC4D-F26B-4606-88F0-501942521EB4}" presName="sp" presStyleCnt="0"/>
      <dgm:spPr/>
    </dgm:pt>
    <dgm:pt modelId="{B5915702-F4FC-4D07-B763-1FFBE3C472F1}" type="pres">
      <dgm:prSet presAssocID="{BB1D5DF5-7CC3-4CB7-9C76-0272BD9C0E81}" presName="arrowAndChildren" presStyleCnt="0"/>
      <dgm:spPr/>
    </dgm:pt>
    <dgm:pt modelId="{5538F31A-2339-4E43-A2E9-F0957C257928}" type="pres">
      <dgm:prSet presAssocID="{BB1D5DF5-7CC3-4CB7-9C76-0272BD9C0E81}" presName="parentTextArrow" presStyleLbl="node1" presStyleIdx="0" presStyleCnt="0"/>
      <dgm:spPr/>
    </dgm:pt>
    <dgm:pt modelId="{B199EF6B-9291-4C51-8DC2-B80F40926058}" type="pres">
      <dgm:prSet presAssocID="{BB1D5DF5-7CC3-4CB7-9C76-0272BD9C0E81}" presName="arrow" presStyleLbl="alignNode1" presStyleIdx="2" presStyleCnt="5"/>
      <dgm:spPr/>
    </dgm:pt>
    <dgm:pt modelId="{6F846C70-BE77-472B-B733-9F9079F0F088}" type="pres">
      <dgm:prSet presAssocID="{BB1D5DF5-7CC3-4CB7-9C76-0272BD9C0E81}" presName="descendantArrow" presStyleLbl="bgAccFollowNode1" presStyleIdx="2" presStyleCnt="5"/>
      <dgm:spPr/>
    </dgm:pt>
    <dgm:pt modelId="{34E01581-A64A-418C-885A-50BBEC86DBB0}" type="pres">
      <dgm:prSet presAssocID="{E2F9B689-4E61-4B3F-80FF-EF3AF82E2376}" presName="sp" presStyleCnt="0"/>
      <dgm:spPr/>
    </dgm:pt>
    <dgm:pt modelId="{01CB2FFB-5421-459D-82CB-AD0BDD74AAFE}" type="pres">
      <dgm:prSet presAssocID="{AC4E8A2D-B26C-430E-8746-1902594834DB}" presName="arrowAndChildren" presStyleCnt="0"/>
      <dgm:spPr/>
    </dgm:pt>
    <dgm:pt modelId="{22EBBA8E-C28A-4B62-864D-F3C3D12466A7}" type="pres">
      <dgm:prSet presAssocID="{AC4E8A2D-B26C-430E-8746-1902594834DB}" presName="parentTextArrow" presStyleLbl="node1" presStyleIdx="0" presStyleCnt="0"/>
      <dgm:spPr/>
    </dgm:pt>
    <dgm:pt modelId="{34B61756-9B62-44C8-A1B6-939AC1BD6821}" type="pres">
      <dgm:prSet presAssocID="{AC4E8A2D-B26C-430E-8746-1902594834DB}" presName="arrow" presStyleLbl="alignNode1" presStyleIdx="3" presStyleCnt="5"/>
      <dgm:spPr/>
    </dgm:pt>
    <dgm:pt modelId="{A31AA054-7663-4BE3-9846-1D8F6A5AC917}" type="pres">
      <dgm:prSet presAssocID="{AC4E8A2D-B26C-430E-8746-1902594834DB}" presName="descendantArrow" presStyleLbl="bgAccFollowNode1" presStyleIdx="3" presStyleCnt="5"/>
      <dgm:spPr/>
    </dgm:pt>
    <dgm:pt modelId="{7661C1F9-67B2-47C2-BFE3-FD20BEDA0FC3}" type="pres">
      <dgm:prSet presAssocID="{6C4203AF-06CF-413F-86FD-848FC33F4C93}" presName="sp" presStyleCnt="0"/>
      <dgm:spPr/>
    </dgm:pt>
    <dgm:pt modelId="{FFF9849E-AF5F-456B-B16C-AEDBB5F21E56}" type="pres">
      <dgm:prSet presAssocID="{7FEE517F-FF89-445E-87D0-AD59DC6C5BA2}" presName="arrowAndChildren" presStyleCnt="0"/>
      <dgm:spPr/>
    </dgm:pt>
    <dgm:pt modelId="{B520BB81-BB14-4727-9C28-9F05BBE0E0A1}" type="pres">
      <dgm:prSet presAssocID="{7FEE517F-FF89-445E-87D0-AD59DC6C5BA2}" presName="parentTextArrow" presStyleLbl="node1" presStyleIdx="0" presStyleCnt="0"/>
      <dgm:spPr/>
    </dgm:pt>
    <dgm:pt modelId="{86C17B81-4515-43D7-999E-728CE17A1227}" type="pres">
      <dgm:prSet presAssocID="{7FEE517F-FF89-445E-87D0-AD59DC6C5BA2}" presName="arrow" presStyleLbl="alignNode1" presStyleIdx="4" presStyleCnt="5"/>
      <dgm:spPr/>
    </dgm:pt>
    <dgm:pt modelId="{5620DA92-DAD6-481B-A096-8A206A37BB24}" type="pres">
      <dgm:prSet presAssocID="{7FEE517F-FF89-445E-87D0-AD59DC6C5BA2}" presName="descendantArrow" presStyleLbl="bgAccFollowNode1" presStyleIdx="4" presStyleCnt="5"/>
      <dgm:spPr/>
    </dgm:pt>
  </dgm:ptLst>
  <dgm:cxnLst>
    <dgm:cxn modelId="{81C4A501-7F5B-4210-9F01-C59EE296DBDA}" type="presOf" srcId="{943CF31C-B7D4-4E0B-87A6-8C32F4B5679E}" destId="{ACE1E631-F1EC-4AB5-99EC-85581D695702}" srcOrd="0" destOrd="0" presId="urn:microsoft.com/office/officeart/2016/7/layout/VerticalDownArrowProcess"/>
    <dgm:cxn modelId="{1516B009-F0D3-4B7E-B955-AAB9270D4C14}" type="presOf" srcId="{4CF603B5-32A8-4240-AD06-FC4008C2415F}" destId="{7EDDE427-8543-43AB-84FE-752506E05C6B}" srcOrd="0" destOrd="2" presId="urn:microsoft.com/office/officeart/2016/7/layout/VerticalDownArrowProcess"/>
    <dgm:cxn modelId="{566BC012-1EAF-48D4-BD9D-C24337D19852}" srcId="{873E42C2-F264-49C7-94BE-F0A4D1A779B6}" destId="{AC4E8A2D-B26C-430E-8746-1902594834DB}" srcOrd="1" destOrd="0" parTransId="{AB6A852B-395A-42C2-8EC3-3707EDF787B6}" sibTransId="{E2F9B689-4E61-4B3F-80FF-EF3AF82E2376}"/>
    <dgm:cxn modelId="{C2054015-CE34-4F18-BD01-3CE87FC3AEB5}" srcId="{BB1D5DF5-7CC3-4CB7-9C76-0272BD9C0E81}" destId="{7F53A2CD-1FAD-47ED-8A77-F672FF7CEF8C}" srcOrd="1" destOrd="0" parTransId="{0102C6DD-C1F7-40BE-80A1-588EE99F55FC}" sibTransId="{F8448C9B-C36C-4B1E-B6FE-FCB348C4C0F5}"/>
    <dgm:cxn modelId="{EF487E1B-36CD-4BF6-BD2F-3BDD884CC78D}" type="presOf" srcId="{2814CDDA-4123-4217-AFC2-96AFCA4F45E4}" destId="{7EDDE427-8543-43AB-84FE-752506E05C6B}" srcOrd="0" destOrd="1" presId="urn:microsoft.com/office/officeart/2016/7/layout/VerticalDownArrowProcess"/>
    <dgm:cxn modelId="{5C761B1D-0B9D-4692-B852-5C7C5867EC93}" type="presOf" srcId="{70E25099-FE78-4A3D-8A54-3567DCE5EDA9}" destId="{6F846C70-BE77-472B-B733-9F9079F0F088}" srcOrd="0" destOrd="0" presId="urn:microsoft.com/office/officeart/2016/7/layout/VerticalDownArrowProcess"/>
    <dgm:cxn modelId="{F831E52D-54F6-41A7-AF7C-34BFB4E454B7}" type="presOf" srcId="{AC4E8A2D-B26C-430E-8746-1902594834DB}" destId="{34B61756-9B62-44C8-A1B6-939AC1BD6821}" srcOrd="1" destOrd="0" presId="urn:microsoft.com/office/officeart/2016/7/layout/VerticalDownArrowProcess"/>
    <dgm:cxn modelId="{7B230734-379B-46BF-A61B-F9A9C8D0212C}" type="presOf" srcId="{7F53A2CD-1FAD-47ED-8A77-F672FF7CEF8C}" destId="{6F846C70-BE77-472B-B733-9F9079F0F088}" srcOrd="0" destOrd="1" presId="urn:microsoft.com/office/officeart/2016/7/layout/VerticalDownArrowProcess"/>
    <dgm:cxn modelId="{A2369E35-DA12-4010-978C-FC1E10950240}" srcId="{873E42C2-F264-49C7-94BE-F0A4D1A779B6}" destId="{7FEE517F-FF89-445E-87D0-AD59DC6C5BA2}" srcOrd="0" destOrd="0" parTransId="{326641E1-1FEF-4294-9615-430F9168A31B}" sibTransId="{6C4203AF-06CF-413F-86FD-848FC33F4C93}"/>
    <dgm:cxn modelId="{D326C83B-639E-4E9A-B6EC-862BABAD1D74}" type="presOf" srcId="{2AA40B2A-F072-402F-AEE2-00AD20FE43DE}" destId="{6F846C70-BE77-472B-B733-9F9079F0F088}" srcOrd="0" destOrd="2" presId="urn:microsoft.com/office/officeart/2016/7/layout/VerticalDownArrowProcess"/>
    <dgm:cxn modelId="{54B0EB62-4922-402A-AAE3-6566036B9E84}" type="presOf" srcId="{BB1D5DF5-7CC3-4CB7-9C76-0272BD9C0E81}" destId="{5538F31A-2339-4E43-A2E9-F0957C257928}" srcOrd="0" destOrd="0" presId="urn:microsoft.com/office/officeart/2016/7/layout/VerticalDownArrowProcess"/>
    <dgm:cxn modelId="{CB6C5845-D714-4551-9437-A49D4CD64220}" type="presOf" srcId="{F757C691-5466-4043-B2AD-2BFC861C12B4}" destId="{A31AA054-7663-4BE3-9846-1D8F6A5AC917}" srcOrd="0" destOrd="0" presId="urn:microsoft.com/office/officeart/2016/7/layout/VerticalDownArrowProcess"/>
    <dgm:cxn modelId="{14C7B346-E364-4861-86FF-82A84F22A79D}" srcId="{BB1D5DF5-7CC3-4CB7-9C76-0272BD9C0E81}" destId="{70E25099-FE78-4A3D-8A54-3567DCE5EDA9}" srcOrd="0" destOrd="0" parTransId="{0679BCAF-C9E0-4F87-A788-1B0EDC774CC7}" sibTransId="{D77ED6CD-74BF-4E03-9DCB-60ADC02F991F}"/>
    <dgm:cxn modelId="{05787749-E4DB-497E-802A-69124E71892D}" srcId="{943CF31C-B7D4-4E0B-87A6-8C32F4B5679E}" destId="{4FE6E6A7-48F9-4895-A433-43B1FB790BC3}" srcOrd="0" destOrd="0" parTransId="{7B24EE19-6CA8-47AE-9CCC-75E8EA742AF7}" sibTransId="{19557AA3-2881-47CB-989C-BA0FD4475F06}"/>
    <dgm:cxn modelId="{5003726A-55AE-42C5-A531-E35BDAC1EE9D}" srcId="{CDB69F36-4F67-4ADB-970F-B15976566E33}" destId="{4CF603B5-32A8-4240-AD06-FC4008C2415F}" srcOrd="2" destOrd="0" parTransId="{7331312D-A695-4378-8DE3-0DC75E42A1B0}" sibTransId="{DAEED36C-3423-4BB3-80FD-4F2CF762A31C}"/>
    <dgm:cxn modelId="{3017286B-4373-48AA-8C42-91788481227F}" type="presOf" srcId="{7FEE517F-FF89-445E-87D0-AD59DC6C5BA2}" destId="{B520BB81-BB14-4727-9C28-9F05BBE0E0A1}" srcOrd="0" destOrd="0" presId="urn:microsoft.com/office/officeart/2016/7/layout/VerticalDownArrowProcess"/>
    <dgm:cxn modelId="{C7A8D34D-07D3-42DF-8B5D-806B8460EC7C}" srcId="{943CF31C-B7D4-4E0B-87A6-8C32F4B5679E}" destId="{11451DF2-4245-4CB9-8197-5FC4214B0EE6}" srcOrd="1" destOrd="0" parTransId="{2A46DB46-C027-4865-B805-A64AA4A94429}" sibTransId="{69231137-48D3-455F-9E74-68CC4E8EA9A1}"/>
    <dgm:cxn modelId="{F46B4D4E-30B2-4345-8974-43382797402A}" srcId="{873E42C2-F264-49C7-94BE-F0A4D1A779B6}" destId="{BB1D5DF5-7CC3-4CB7-9C76-0272BD9C0E81}" srcOrd="2" destOrd="0" parTransId="{BF45518E-4C06-4022-B8C8-80A44BE1A278}" sibTransId="{3B5CDC4D-F26B-4606-88F0-501942521EB4}"/>
    <dgm:cxn modelId="{95A44D5A-031D-4BA9-9DCD-434FC315E3DE}" type="presOf" srcId="{F60D3C45-8FEF-41BB-9FB4-AFCF82E8F378}" destId="{5620DA92-DAD6-481B-A096-8A206A37BB24}" srcOrd="0" destOrd="0" presId="urn:microsoft.com/office/officeart/2016/7/layout/VerticalDownArrowProcess"/>
    <dgm:cxn modelId="{0CACFF5A-19C4-41A8-BB54-9D8872C66D75}" srcId="{CDB69F36-4F67-4ADB-970F-B15976566E33}" destId="{2814CDDA-4123-4217-AFC2-96AFCA4F45E4}" srcOrd="1" destOrd="0" parTransId="{88861043-BB4C-46AC-B07B-1A28DBD38AB6}" sibTransId="{D928CB3F-754D-4A6E-B890-55812BCB0F17}"/>
    <dgm:cxn modelId="{6D92858A-C911-4B9C-8922-BE35BE60ADA1}" srcId="{CDB69F36-4F67-4ADB-970F-B15976566E33}" destId="{7B2622F7-26D4-4849-B438-A1A3517BD96C}" srcOrd="0" destOrd="0" parTransId="{45529FCE-3449-4DCB-BBDA-426D9390D498}" sibTransId="{1C47ECB6-0F26-4DCA-A902-E6EC677246A2}"/>
    <dgm:cxn modelId="{4DD25BA0-B53B-4B9F-A78D-B9CD591ADC77}" srcId="{AC4E8A2D-B26C-430E-8746-1902594834DB}" destId="{F757C691-5466-4043-B2AD-2BFC861C12B4}" srcOrd="0" destOrd="0" parTransId="{F187DA3D-748D-4E98-9B51-5DB6E47BFB3E}" sibTransId="{11439E65-0D6D-4BCE-AB17-CF202168EA55}"/>
    <dgm:cxn modelId="{FE85AFC2-E26B-4261-BA86-43D1AE5009C6}" type="presOf" srcId="{11451DF2-4245-4CB9-8197-5FC4214B0EE6}" destId="{BA88981C-79D2-46AB-AFD9-94A7A8CCD4B0}" srcOrd="0" destOrd="1" presId="urn:microsoft.com/office/officeart/2016/7/layout/VerticalDownArrowProcess"/>
    <dgm:cxn modelId="{A79E58C4-41F2-4AD7-B214-CD4AAE3E88A4}" type="presOf" srcId="{CDB69F36-4F67-4ADB-970F-B15976566E33}" destId="{F933EB93-C2C9-4697-96D3-B58B290ED6A2}" srcOrd="0" destOrd="0" presId="urn:microsoft.com/office/officeart/2016/7/layout/VerticalDownArrowProcess"/>
    <dgm:cxn modelId="{31F4ACC5-B0C6-4EAD-8BCF-AEB5292FBEF6}" type="presOf" srcId="{AC4E8A2D-B26C-430E-8746-1902594834DB}" destId="{22EBBA8E-C28A-4B62-864D-F3C3D12466A7}" srcOrd="0" destOrd="0" presId="urn:microsoft.com/office/officeart/2016/7/layout/VerticalDownArrowProcess"/>
    <dgm:cxn modelId="{A22586C7-424B-4C47-92F0-68B77AF7C970}" srcId="{7FEE517F-FF89-445E-87D0-AD59DC6C5BA2}" destId="{F60D3C45-8FEF-41BB-9FB4-AFCF82E8F378}" srcOrd="0" destOrd="0" parTransId="{159D9BB7-B8E7-449F-A924-3B4671BED9C4}" sibTransId="{8BD5E6DD-C09F-4CAB-858B-43483670A67C}"/>
    <dgm:cxn modelId="{88E1D8C7-63D0-485F-AE26-35311207591C}" srcId="{873E42C2-F264-49C7-94BE-F0A4D1A779B6}" destId="{943CF31C-B7D4-4E0B-87A6-8C32F4B5679E}" srcOrd="3" destOrd="0" parTransId="{F154355C-9CCA-4BED-B83F-C7A65BDEFDF8}" sibTransId="{00C371A3-CA0A-4D7B-A772-6B4049CA4409}"/>
    <dgm:cxn modelId="{BD1DADCF-D1DF-4CEF-A890-2EBE6E39402C}" type="presOf" srcId="{943CF31C-B7D4-4E0B-87A6-8C32F4B5679E}" destId="{6ADCF23B-4BE0-4C16-8A28-9F1B57A282EB}" srcOrd="1" destOrd="0" presId="urn:microsoft.com/office/officeart/2016/7/layout/VerticalDownArrowProcess"/>
    <dgm:cxn modelId="{3EAA13D1-8478-48ED-835B-B3F49B3F8ABE}" type="presOf" srcId="{4FE6E6A7-48F9-4895-A433-43B1FB790BC3}" destId="{BA88981C-79D2-46AB-AFD9-94A7A8CCD4B0}" srcOrd="0" destOrd="0" presId="urn:microsoft.com/office/officeart/2016/7/layout/VerticalDownArrowProcess"/>
    <dgm:cxn modelId="{F04FD2D7-C2DA-498C-B70A-48228F02A072}" srcId="{873E42C2-F264-49C7-94BE-F0A4D1A779B6}" destId="{CDB69F36-4F67-4ADB-970F-B15976566E33}" srcOrd="4" destOrd="0" parTransId="{88BD31B3-D664-4B1E-AB55-824AD0BE8886}" sibTransId="{43EF77F2-4C31-4CE2-B105-F02EDAF77076}"/>
    <dgm:cxn modelId="{A38CE2E3-58EC-475C-B7E7-14719A2D3496}" type="presOf" srcId="{7B2622F7-26D4-4849-B438-A1A3517BD96C}" destId="{7EDDE427-8543-43AB-84FE-752506E05C6B}" srcOrd="0" destOrd="0" presId="urn:microsoft.com/office/officeart/2016/7/layout/VerticalDownArrowProcess"/>
    <dgm:cxn modelId="{E7C60EE6-7F26-4D60-80AE-3DD7C8416326}" srcId="{BB1D5DF5-7CC3-4CB7-9C76-0272BD9C0E81}" destId="{2AA40B2A-F072-402F-AEE2-00AD20FE43DE}" srcOrd="2" destOrd="0" parTransId="{8EF0A10D-304B-4753-A467-3589511F1D01}" sibTransId="{26B97146-E78F-486E-8E40-09D88B053E49}"/>
    <dgm:cxn modelId="{5D2D08E9-F5E9-4CA7-AC78-CECBD1306AC7}" type="presOf" srcId="{7FEE517F-FF89-445E-87D0-AD59DC6C5BA2}" destId="{86C17B81-4515-43D7-999E-728CE17A1227}" srcOrd="1" destOrd="0" presId="urn:microsoft.com/office/officeart/2016/7/layout/VerticalDownArrowProcess"/>
    <dgm:cxn modelId="{270C94EF-4811-4C8B-988D-C8DD4232E597}" type="presOf" srcId="{BB1D5DF5-7CC3-4CB7-9C76-0272BD9C0E81}" destId="{B199EF6B-9291-4C51-8DC2-B80F40926058}" srcOrd="1" destOrd="0" presId="urn:microsoft.com/office/officeart/2016/7/layout/VerticalDownArrowProcess"/>
    <dgm:cxn modelId="{F2AC31F8-FF61-41DC-BF60-DC15E23B8CB4}" type="presOf" srcId="{873E42C2-F264-49C7-94BE-F0A4D1A779B6}" destId="{9BDF23F9-4F72-4B4C-8667-3BD91AE9B80D}" srcOrd="0" destOrd="0" presId="urn:microsoft.com/office/officeart/2016/7/layout/VerticalDownArrowProcess"/>
    <dgm:cxn modelId="{5075F702-DF4E-4708-9DC4-B9F1F9912ACA}" type="presParOf" srcId="{9BDF23F9-4F72-4B4C-8667-3BD91AE9B80D}" destId="{FA69579D-D4CA-4298-88A1-8E933A70753D}" srcOrd="0" destOrd="0" presId="urn:microsoft.com/office/officeart/2016/7/layout/VerticalDownArrowProcess"/>
    <dgm:cxn modelId="{82F627F7-80F7-4FB1-91B1-A66B56D0D770}" type="presParOf" srcId="{FA69579D-D4CA-4298-88A1-8E933A70753D}" destId="{F933EB93-C2C9-4697-96D3-B58B290ED6A2}" srcOrd="0" destOrd="0" presId="urn:microsoft.com/office/officeart/2016/7/layout/VerticalDownArrowProcess"/>
    <dgm:cxn modelId="{D2762100-669A-40D0-A09E-13E2F68AA27A}" type="presParOf" srcId="{FA69579D-D4CA-4298-88A1-8E933A70753D}" destId="{7EDDE427-8543-43AB-84FE-752506E05C6B}" srcOrd="1" destOrd="0" presId="urn:microsoft.com/office/officeart/2016/7/layout/VerticalDownArrowProcess"/>
    <dgm:cxn modelId="{36620885-D46C-4345-9C69-88CBEE945CFA}" type="presParOf" srcId="{9BDF23F9-4F72-4B4C-8667-3BD91AE9B80D}" destId="{1DF443FF-493C-4FF1-AB53-AEB8BD189681}" srcOrd="1" destOrd="0" presId="urn:microsoft.com/office/officeart/2016/7/layout/VerticalDownArrowProcess"/>
    <dgm:cxn modelId="{E3DB55D2-31C1-4263-8EFA-FE3715C39E7E}" type="presParOf" srcId="{9BDF23F9-4F72-4B4C-8667-3BD91AE9B80D}" destId="{559F173A-2270-46B6-A431-6F24DBDB7930}" srcOrd="2" destOrd="0" presId="urn:microsoft.com/office/officeart/2016/7/layout/VerticalDownArrowProcess"/>
    <dgm:cxn modelId="{4AF97641-5090-41C2-B65E-55CA700CCB63}" type="presParOf" srcId="{559F173A-2270-46B6-A431-6F24DBDB7930}" destId="{ACE1E631-F1EC-4AB5-99EC-85581D695702}" srcOrd="0" destOrd="0" presId="urn:microsoft.com/office/officeart/2016/7/layout/VerticalDownArrowProcess"/>
    <dgm:cxn modelId="{0E8E7CBB-B821-475B-86B9-99B5BEF5BA06}" type="presParOf" srcId="{559F173A-2270-46B6-A431-6F24DBDB7930}" destId="{6ADCF23B-4BE0-4C16-8A28-9F1B57A282EB}" srcOrd="1" destOrd="0" presId="urn:microsoft.com/office/officeart/2016/7/layout/VerticalDownArrowProcess"/>
    <dgm:cxn modelId="{EC4E9296-E195-4BDB-B395-18D173E6F9DD}" type="presParOf" srcId="{559F173A-2270-46B6-A431-6F24DBDB7930}" destId="{BA88981C-79D2-46AB-AFD9-94A7A8CCD4B0}" srcOrd="2" destOrd="0" presId="urn:microsoft.com/office/officeart/2016/7/layout/VerticalDownArrowProcess"/>
    <dgm:cxn modelId="{1B9D1CFC-EFD6-48A2-92CC-33CBC0C50279}" type="presParOf" srcId="{9BDF23F9-4F72-4B4C-8667-3BD91AE9B80D}" destId="{738586CE-72AE-4C7E-85F8-89C92D1C79A7}" srcOrd="3" destOrd="0" presId="urn:microsoft.com/office/officeart/2016/7/layout/VerticalDownArrowProcess"/>
    <dgm:cxn modelId="{A6CC7ED9-E08F-4325-B600-98598EBF4D2B}" type="presParOf" srcId="{9BDF23F9-4F72-4B4C-8667-3BD91AE9B80D}" destId="{B5915702-F4FC-4D07-B763-1FFBE3C472F1}" srcOrd="4" destOrd="0" presId="urn:microsoft.com/office/officeart/2016/7/layout/VerticalDownArrowProcess"/>
    <dgm:cxn modelId="{30391EA0-D48D-490D-A900-49B54178624B}" type="presParOf" srcId="{B5915702-F4FC-4D07-B763-1FFBE3C472F1}" destId="{5538F31A-2339-4E43-A2E9-F0957C257928}" srcOrd="0" destOrd="0" presId="urn:microsoft.com/office/officeart/2016/7/layout/VerticalDownArrowProcess"/>
    <dgm:cxn modelId="{B6DB2043-4571-4F16-8C01-61A45302A9F3}" type="presParOf" srcId="{B5915702-F4FC-4D07-B763-1FFBE3C472F1}" destId="{B199EF6B-9291-4C51-8DC2-B80F40926058}" srcOrd="1" destOrd="0" presId="urn:microsoft.com/office/officeart/2016/7/layout/VerticalDownArrowProcess"/>
    <dgm:cxn modelId="{C0545A72-C860-4F11-93BE-203A63402C28}" type="presParOf" srcId="{B5915702-F4FC-4D07-B763-1FFBE3C472F1}" destId="{6F846C70-BE77-472B-B733-9F9079F0F088}" srcOrd="2" destOrd="0" presId="urn:microsoft.com/office/officeart/2016/7/layout/VerticalDownArrowProcess"/>
    <dgm:cxn modelId="{85598F96-3FAE-4700-8A32-FC155402BCEF}" type="presParOf" srcId="{9BDF23F9-4F72-4B4C-8667-3BD91AE9B80D}" destId="{34E01581-A64A-418C-885A-50BBEC86DBB0}" srcOrd="5" destOrd="0" presId="urn:microsoft.com/office/officeart/2016/7/layout/VerticalDownArrowProcess"/>
    <dgm:cxn modelId="{51D5C260-CE94-43FA-A033-E57AFC3225FD}" type="presParOf" srcId="{9BDF23F9-4F72-4B4C-8667-3BD91AE9B80D}" destId="{01CB2FFB-5421-459D-82CB-AD0BDD74AAFE}" srcOrd="6" destOrd="0" presId="urn:microsoft.com/office/officeart/2016/7/layout/VerticalDownArrowProcess"/>
    <dgm:cxn modelId="{4361FA60-797D-428A-AE9F-744DF7E0CE25}" type="presParOf" srcId="{01CB2FFB-5421-459D-82CB-AD0BDD74AAFE}" destId="{22EBBA8E-C28A-4B62-864D-F3C3D12466A7}" srcOrd="0" destOrd="0" presId="urn:microsoft.com/office/officeart/2016/7/layout/VerticalDownArrowProcess"/>
    <dgm:cxn modelId="{A57F0AE7-825F-4392-B6C5-2CCD92FC142D}" type="presParOf" srcId="{01CB2FFB-5421-459D-82CB-AD0BDD74AAFE}" destId="{34B61756-9B62-44C8-A1B6-939AC1BD6821}" srcOrd="1" destOrd="0" presId="urn:microsoft.com/office/officeart/2016/7/layout/VerticalDownArrowProcess"/>
    <dgm:cxn modelId="{8AF221A7-BDD9-4824-9168-8808F5289334}" type="presParOf" srcId="{01CB2FFB-5421-459D-82CB-AD0BDD74AAFE}" destId="{A31AA054-7663-4BE3-9846-1D8F6A5AC917}" srcOrd="2" destOrd="0" presId="urn:microsoft.com/office/officeart/2016/7/layout/VerticalDownArrowProcess"/>
    <dgm:cxn modelId="{C261F977-E9F3-46A0-9101-BE63474F16A5}" type="presParOf" srcId="{9BDF23F9-4F72-4B4C-8667-3BD91AE9B80D}" destId="{7661C1F9-67B2-47C2-BFE3-FD20BEDA0FC3}" srcOrd="7" destOrd="0" presId="urn:microsoft.com/office/officeart/2016/7/layout/VerticalDownArrowProcess"/>
    <dgm:cxn modelId="{FC9D6828-828F-4D8E-A93A-E0FFB0A62086}" type="presParOf" srcId="{9BDF23F9-4F72-4B4C-8667-3BD91AE9B80D}" destId="{FFF9849E-AF5F-456B-B16C-AEDBB5F21E56}" srcOrd="8" destOrd="0" presId="urn:microsoft.com/office/officeart/2016/7/layout/VerticalDownArrowProcess"/>
    <dgm:cxn modelId="{B33D21CC-6CFE-4301-B13F-E47A7979C473}" type="presParOf" srcId="{FFF9849E-AF5F-456B-B16C-AEDBB5F21E56}" destId="{B520BB81-BB14-4727-9C28-9F05BBE0E0A1}" srcOrd="0" destOrd="0" presId="urn:microsoft.com/office/officeart/2016/7/layout/VerticalDownArrowProcess"/>
    <dgm:cxn modelId="{C9C0CE33-B855-40C5-B804-BDDFFA5C812A}" type="presParOf" srcId="{FFF9849E-AF5F-456B-B16C-AEDBB5F21E56}" destId="{86C17B81-4515-43D7-999E-728CE17A1227}" srcOrd="1" destOrd="0" presId="urn:microsoft.com/office/officeart/2016/7/layout/VerticalDownArrowProcess"/>
    <dgm:cxn modelId="{9C26D20F-465C-4B7B-9EEF-FBD15A9C9FB1}" type="presParOf" srcId="{FFF9849E-AF5F-456B-B16C-AEDBB5F21E56}" destId="{5620DA92-DAD6-481B-A096-8A206A37BB2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3EB93-C2C9-4697-96D3-B58B290ED6A2}">
      <dsp:nvSpPr>
        <dsp:cNvPr id="0" name=""/>
        <dsp:cNvSpPr/>
      </dsp:nvSpPr>
      <dsp:spPr>
        <a:xfrm>
          <a:off x="0" y="3814929"/>
          <a:ext cx="2593181" cy="6258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427" tIns="99568" rIns="18442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400" kern="1200"/>
            <a:t>Představení z pohledu systému</a:t>
          </a:r>
          <a:endParaRPr lang="en-US" sz="1400" kern="1200"/>
        </a:p>
      </dsp:txBody>
      <dsp:txXfrm>
        <a:off x="0" y="3814929"/>
        <a:ext cx="2593181" cy="625870"/>
      </dsp:txXfrm>
    </dsp:sp>
    <dsp:sp modelId="{7EDDE427-8543-43AB-84FE-752506E05C6B}">
      <dsp:nvSpPr>
        <dsp:cNvPr id="0" name=""/>
        <dsp:cNvSpPr/>
      </dsp:nvSpPr>
      <dsp:spPr>
        <a:xfrm>
          <a:off x="2593181" y="3814929"/>
          <a:ext cx="7779543" cy="62587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06" tIns="139700" rIns="15780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/>
            <a:t>Předzpracování nestrukturovaných obrazových dat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/>
            <a:t>Zpracování nestrukturovaných obrazových dat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/>
            <a:t>Model pro klasifikaci obrazu</a:t>
          </a:r>
          <a:endParaRPr lang="en-US" sz="1100" kern="1200"/>
        </a:p>
      </dsp:txBody>
      <dsp:txXfrm>
        <a:off x="2593181" y="3814929"/>
        <a:ext cx="7779543" cy="625870"/>
      </dsp:txXfrm>
    </dsp:sp>
    <dsp:sp modelId="{6ADCF23B-4BE0-4C16-8A28-9F1B57A282EB}">
      <dsp:nvSpPr>
        <dsp:cNvPr id="0" name=""/>
        <dsp:cNvSpPr/>
      </dsp:nvSpPr>
      <dsp:spPr>
        <a:xfrm rot="10800000">
          <a:off x="0" y="2861727"/>
          <a:ext cx="2593181" cy="96258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427" tIns="99568" rIns="18442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400" kern="1200"/>
            <a:t>Představení z pohledu uživatele</a:t>
          </a:r>
          <a:endParaRPr lang="en-US" sz="1400" kern="1200"/>
        </a:p>
      </dsp:txBody>
      <dsp:txXfrm rot="-10800000">
        <a:off x="0" y="2861727"/>
        <a:ext cx="2593181" cy="625683"/>
      </dsp:txXfrm>
    </dsp:sp>
    <dsp:sp modelId="{BA88981C-79D2-46AB-AFD9-94A7A8CCD4B0}">
      <dsp:nvSpPr>
        <dsp:cNvPr id="0" name=""/>
        <dsp:cNvSpPr/>
      </dsp:nvSpPr>
      <dsp:spPr>
        <a:xfrm>
          <a:off x="2593181" y="2861727"/>
          <a:ext cx="7779543" cy="625683"/>
        </a:xfrm>
        <a:prstGeom prst="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06" tIns="139700" rIns="15780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/>
            <a:t>Návrhy aplikace (diagramy)</a:t>
          </a:r>
          <a:endParaRPr lang="en-US" sz="1100" kern="1200"/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>
              <a:latin typeface="Calibri Light" panose="020F0302020204030204"/>
            </a:rPr>
            <a:t>Základní funkcionalita</a:t>
          </a:r>
        </a:p>
      </dsp:txBody>
      <dsp:txXfrm>
        <a:off x="2593181" y="2861727"/>
        <a:ext cx="7779543" cy="625683"/>
      </dsp:txXfrm>
    </dsp:sp>
    <dsp:sp modelId="{B199EF6B-9291-4C51-8DC2-B80F40926058}">
      <dsp:nvSpPr>
        <dsp:cNvPr id="0" name=""/>
        <dsp:cNvSpPr/>
      </dsp:nvSpPr>
      <dsp:spPr>
        <a:xfrm rot="10800000">
          <a:off x="0" y="1908526"/>
          <a:ext cx="2593181" cy="96258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427" tIns="99568" rIns="18442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400" kern="1200"/>
            <a:t>Kontext datasetu</a:t>
          </a:r>
          <a:endParaRPr lang="en-US" sz="1400" kern="1200"/>
        </a:p>
      </dsp:txBody>
      <dsp:txXfrm rot="-10800000">
        <a:off x="0" y="1908526"/>
        <a:ext cx="2593181" cy="625683"/>
      </dsp:txXfrm>
    </dsp:sp>
    <dsp:sp modelId="{6F846C70-BE77-472B-B733-9F9079F0F088}">
      <dsp:nvSpPr>
        <dsp:cNvPr id="0" name=""/>
        <dsp:cNvSpPr/>
      </dsp:nvSpPr>
      <dsp:spPr>
        <a:xfrm>
          <a:off x="2593181" y="1908526"/>
          <a:ext cx="7779543" cy="625683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06" tIns="139700" rIns="157806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/>
            <a:t>Problémová oblast (nemoci plodin)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/>
            <a:t>Jiná řešení (konkurence)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/>
            <a:t>Návrh na využití řešení</a:t>
          </a:r>
          <a:endParaRPr lang="en-US" sz="1100" kern="1200"/>
        </a:p>
      </dsp:txBody>
      <dsp:txXfrm>
        <a:off x="2593181" y="1908526"/>
        <a:ext cx="7779543" cy="625683"/>
      </dsp:txXfrm>
    </dsp:sp>
    <dsp:sp modelId="{34B61756-9B62-44C8-A1B6-939AC1BD6821}">
      <dsp:nvSpPr>
        <dsp:cNvPr id="0" name=""/>
        <dsp:cNvSpPr/>
      </dsp:nvSpPr>
      <dsp:spPr>
        <a:xfrm rot="10800000">
          <a:off x="0" y="955325"/>
          <a:ext cx="2593181" cy="96258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427" tIns="99568" rIns="18442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400" kern="1200"/>
            <a:t>Představení vybraného datasetu</a:t>
          </a:r>
          <a:endParaRPr lang="en-US" sz="1400" kern="1200"/>
        </a:p>
      </dsp:txBody>
      <dsp:txXfrm rot="-10800000">
        <a:off x="0" y="955325"/>
        <a:ext cx="2593181" cy="625683"/>
      </dsp:txXfrm>
    </dsp:sp>
    <dsp:sp modelId="{A31AA054-7663-4BE3-9846-1D8F6A5AC917}">
      <dsp:nvSpPr>
        <dsp:cNvPr id="0" name=""/>
        <dsp:cNvSpPr/>
      </dsp:nvSpPr>
      <dsp:spPr>
        <a:xfrm>
          <a:off x="2593181" y="955325"/>
          <a:ext cx="7779543" cy="625683"/>
        </a:xfrm>
        <a:prstGeom prst="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06" tIns="139700" rIns="157806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100" kern="1200">
              <a:latin typeface="Calibri Light" panose="020F0302020204030204"/>
            </a:rPr>
            <a:t>Fazolky vyhrály</a:t>
          </a:r>
        </a:p>
      </dsp:txBody>
      <dsp:txXfrm>
        <a:off x="2593181" y="955325"/>
        <a:ext cx="7779543" cy="625683"/>
      </dsp:txXfrm>
    </dsp:sp>
    <dsp:sp modelId="{86C17B81-4515-43D7-999E-728CE17A1227}">
      <dsp:nvSpPr>
        <dsp:cNvPr id="0" name=""/>
        <dsp:cNvSpPr/>
      </dsp:nvSpPr>
      <dsp:spPr>
        <a:xfrm rot="10800000">
          <a:off x="0" y="2123"/>
          <a:ext cx="2593181" cy="96258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427" tIns="99568" rIns="184427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400" kern="1200"/>
            <a:t>Představení zvažovaných datasetů</a:t>
          </a:r>
          <a:endParaRPr lang="en-US" sz="1400" kern="1200"/>
        </a:p>
      </dsp:txBody>
      <dsp:txXfrm rot="-10800000">
        <a:off x="0" y="2123"/>
        <a:ext cx="2593181" cy="625683"/>
      </dsp:txXfrm>
    </dsp:sp>
    <dsp:sp modelId="{5620DA92-DAD6-481B-A096-8A206A37BB24}">
      <dsp:nvSpPr>
        <dsp:cNvPr id="0" name=""/>
        <dsp:cNvSpPr/>
      </dsp:nvSpPr>
      <dsp:spPr>
        <a:xfrm>
          <a:off x="2593181" y="2123"/>
          <a:ext cx="7779543" cy="625683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806" tIns="139700" rIns="157806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4 adepti</a:t>
          </a:r>
          <a:endParaRPr lang="cs-CZ" sz="1100" kern="1200">
            <a:latin typeface="Calibri Light" panose="020F0302020204030204"/>
          </a:endParaRPr>
        </a:p>
      </dsp:txBody>
      <dsp:txXfrm>
        <a:off x="2593181" y="2123"/>
        <a:ext cx="7779543" cy="625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text 2">
            <a:extLst>
              <a:ext uri="{FF2B5EF4-FFF2-40B4-BE49-F238E27FC236}">
                <a16:creationId xmlns:a16="http://schemas.microsoft.com/office/drawing/2014/main" id="{3D18A0A8-CE57-4D8C-A4BD-70B3F62EE34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34894" y="870423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500" b="1">
                <a:solidFill>
                  <a:srgbClr val="00988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Jméno a příjmení autora</a:t>
            </a:r>
          </a:p>
        </p:txBody>
      </p:sp>
      <p:sp>
        <p:nvSpPr>
          <p:cNvPr id="11" name="Zástupný text 2">
            <a:extLst>
              <a:ext uri="{FF2B5EF4-FFF2-40B4-BE49-F238E27FC236}">
                <a16:creationId xmlns:a16="http://schemas.microsoft.com/office/drawing/2014/main" id="{A5E6F3DE-2B8C-4E06-BED3-36A9DFD93F5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34894" y="1182051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rgbClr val="4A4A49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Název katedry / oddělení</a:t>
            </a: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DDEC2F0C-47FF-4FF4-AFCF-9D4C840131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8999" y="2395053"/>
            <a:ext cx="10477501" cy="178215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rgbClr val="4A4A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/>
              <a:t>Název prezentace</a:t>
            </a:r>
          </a:p>
        </p:txBody>
      </p:sp>
      <p:sp>
        <p:nvSpPr>
          <p:cNvPr id="13" name="Podnadpis 2">
            <a:extLst>
              <a:ext uri="{FF2B5EF4-FFF2-40B4-BE49-F238E27FC236}">
                <a16:creationId xmlns:a16="http://schemas.microsoft.com/office/drawing/2014/main" id="{05E6394F-CCD2-4ABB-94AC-311D26711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399" y="4291503"/>
            <a:ext cx="10452101" cy="8136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4A4A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</p:spTree>
    <p:extLst>
      <p:ext uri="{BB962C8B-B14F-4D97-AF65-F5344CB8AC3E}">
        <p14:creationId xmlns:p14="http://schemas.microsoft.com/office/powerpoint/2010/main" val="105417622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75CB4D-7416-4123-83CE-C769D1CE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D0998F7-E90D-471F-891C-0FD12349B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53689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0F5FE98-251D-4D3C-B8B7-DADD6DEB8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390EA42-058E-4D22-B615-D930D64C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78A484A-2BA3-41B7-86CF-5D3F930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01B4CD1-4B53-455D-AE40-D95A24E4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01017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697884-28AE-4700-9C13-68750D37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7173077C-429C-4C0E-8F05-9FFAC62D1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53689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7844AFA-992F-4BE4-ABDB-10F592A44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0442129-45B5-4C81-B28A-AA85D4F4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6712F59-4F02-4916-92FC-440DB3FE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893627A-E54A-4DF9-9A32-88F06F6E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21170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8AD280-0FEB-422D-9545-DF11A2C6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FB9053D2-A965-461D-AF02-87E3E6FA8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12D64A8-F4F7-422C-942F-F0172F55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256C39E-CEDD-43DE-BEDB-8FFB054C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75DB8F4-69A1-4474-B69F-8F78FC12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953641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7890254B-80D5-4BEE-B4A1-5837DB5E9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EAB0B4A-3C8A-4535-BD22-ACF057EEF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DA35CD-E8E4-4C4C-AF96-D5C4BAB8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1789759-0184-4DA8-BF39-B34069CD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1126D9-9E62-4220-80F6-A6508032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367667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text 2">
            <a:extLst>
              <a:ext uri="{FF2B5EF4-FFF2-40B4-BE49-F238E27FC236}">
                <a16:creationId xmlns:a16="http://schemas.microsoft.com/office/drawing/2014/main" id="{3724BBC3-D896-4E1C-80DF-C710090CDD7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634894" y="870423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500" b="1">
                <a:solidFill>
                  <a:srgbClr val="89F7E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Jméno a příjmení autora</a:t>
            </a:r>
          </a:p>
        </p:txBody>
      </p:sp>
      <p:sp>
        <p:nvSpPr>
          <p:cNvPr id="11" name="Zástupný text 2">
            <a:extLst>
              <a:ext uri="{FF2B5EF4-FFF2-40B4-BE49-F238E27FC236}">
                <a16:creationId xmlns:a16="http://schemas.microsoft.com/office/drawing/2014/main" id="{0BBF9909-8D44-4612-9351-EF626E97ADA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634894" y="1182051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Název katedry / oddělení</a:t>
            </a: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F586B614-9A5E-4C8F-B622-06700D08D1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395053"/>
            <a:ext cx="10515601" cy="178215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/>
              <a:t>Mezititulek/závěr</a:t>
            </a:r>
          </a:p>
        </p:txBody>
      </p:sp>
      <p:sp>
        <p:nvSpPr>
          <p:cNvPr id="13" name="Podnadpis 2">
            <a:extLst>
              <a:ext uri="{FF2B5EF4-FFF2-40B4-BE49-F238E27FC236}">
                <a16:creationId xmlns:a16="http://schemas.microsoft.com/office/drawing/2014/main" id="{11EC691D-F05A-40AC-91DC-C3E38D602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600" y="4291503"/>
            <a:ext cx="10502900" cy="8136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</p:spTree>
    <p:extLst>
      <p:ext uri="{BB962C8B-B14F-4D97-AF65-F5344CB8AC3E}">
        <p14:creationId xmlns:p14="http://schemas.microsoft.com/office/powerpoint/2010/main" val="304638728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FEBE9D-4844-416F-A47B-E71F5CB3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6471AA-641D-48E4-895F-2C70DDA44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D51239B-9FE1-4DB1-BD79-B7D38D33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E3E641A-DC32-4DD9-8307-46D9DFF5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92F49C3-090D-4190-9CE2-36066030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796861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EAB441-3D76-4218-81BE-D7E4F3F92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A84F63F-E322-46AC-A5C6-E1540E1BD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939DC5B-E1B0-4FCB-9D9A-C6471A28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A462326-6725-45D6-8FAC-124BEDCD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B92F161-156E-4802-8F1B-078DF89F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416764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FA8AAD-C4A1-48ED-8D79-3AB4069F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9D2D865-A902-4D7C-A0B5-B2C4BB19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7668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5CC91-7444-4FBB-B6F3-3E6FBD5B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C05772A-E403-4DD1-B232-954A3547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89E5D0-757E-45AA-8FEA-238040FB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623372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401FF8-98E7-49CB-8B33-E139EF39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AF8276E-A998-4BB7-B53A-49EC37A4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53072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672645-DFF8-41C8-8BAC-5F24D188F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53072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23C31C8-960E-4A18-BC09-35D75D58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E33D9D5-2EC6-4E2A-AA85-6FCF97D6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CF1E174-D347-4AB1-95DE-ECA0F485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111965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E112A9-1FE6-4496-81B4-0842D25D8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128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F9BFB9E-5D3E-46B3-ABDB-B7E57DAC6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6502C15-7789-4EE7-A643-5A633ABA3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385127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6F85072-0475-4304-BE03-A72EA7AC3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F1610A2-3C29-4B70-AF60-C2A3EBCE3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851274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2C164E5-0EFB-46F1-BB95-CBBAC80C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4FD1153-99E6-4ECA-BF33-0E377D3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56282298-48D6-4F29-8798-A54B0577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021684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843D58-00E6-4F74-B46F-884BB073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11A4E0E-761B-449A-9AA3-FAB72639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ED2199A-57B9-4C7C-A04D-6C8B8FF2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5D08B6B-5218-473D-BD06-9695102C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A2CFF3E3-BFCF-4550-86A1-C1FA2629A69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36147703"/>
              </p:ext>
            </p:extLst>
          </p:nvPr>
        </p:nvGraphicFramePr>
        <p:xfrm>
          <a:off x="838200" y="1990725"/>
          <a:ext cx="10372724" cy="414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3951676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4B6AD0B-CD39-418F-BD86-753F9D93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F3563E2-1FFA-41D6-A180-AB12573E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07A9ED8-2B82-40D5-A9B1-F2B165BE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9841DB2C-4E87-4F77-9936-DB53842AFF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18627116"/>
              </p:ext>
            </p:extLst>
          </p:nvPr>
        </p:nvGraphicFramePr>
        <p:xfrm>
          <a:off x="838201" y="2152650"/>
          <a:ext cx="10372722" cy="3605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14">
                  <a:extLst>
                    <a:ext uri="{9D8B030D-6E8A-4147-A177-3AD203B41FA5}">
                      <a16:colId xmlns:a16="http://schemas.microsoft.com/office/drawing/2014/main" val="1219353005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04635521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1360489622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242154581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4556206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004064892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1769508777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3799914238"/>
                    </a:ext>
                  </a:extLst>
                </a:gridCol>
                <a:gridCol w="1173410">
                  <a:extLst>
                    <a:ext uri="{9D8B030D-6E8A-4147-A177-3AD203B41FA5}">
                      <a16:colId xmlns:a16="http://schemas.microsoft.com/office/drawing/2014/main" val="1835371581"/>
                    </a:ext>
                  </a:extLst>
                </a:gridCol>
              </a:tblGrid>
              <a:tr h="450667">
                <a:tc>
                  <a:txBody>
                    <a:bodyPr/>
                    <a:lstStyle/>
                    <a:p>
                      <a:r>
                        <a:rPr lang="cs-CZ"/>
                        <a:t>Sloupec</a:t>
                      </a:r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/>
                        <a:t>Sloupec</a:t>
                      </a:r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/>
                        <a:t>Sloupec</a:t>
                      </a:r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/>
                        <a:t>Sloupec</a:t>
                      </a:r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/>
                        <a:t>Sloupec</a:t>
                      </a:r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/>
                        <a:t>Sloupec</a:t>
                      </a:r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/>
                        <a:t>Sloupec</a:t>
                      </a:r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/>
                        <a:t>Sloupec</a:t>
                      </a:r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/>
                        <a:t>Sloupec</a:t>
                      </a:r>
                    </a:p>
                  </a:txBody>
                  <a:tcPr anchor="ctr">
                    <a:solidFill>
                      <a:srgbClr val="009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04544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/>
                        <a:t>řádek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812970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/>
                        <a:t>řádek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039754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/>
                        <a:t>řádek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737182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/>
                        <a:t>řádek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019941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/>
                        <a:t>řádek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095225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/>
                        <a:t>řádek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294286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/>
                        <a:t>řádek</a:t>
                      </a:r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rgbClr val="B5E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52544"/>
                  </a:ext>
                </a:extLst>
              </a:tr>
            </a:tbl>
          </a:graphicData>
        </a:graphic>
      </p:graphicFrame>
      <p:sp>
        <p:nvSpPr>
          <p:cNvPr id="14" name="Nadpis 1">
            <a:extLst>
              <a:ext uri="{FF2B5EF4-FFF2-40B4-BE49-F238E27FC236}">
                <a16:creationId xmlns:a16="http://schemas.microsoft.com/office/drawing/2014/main" id="{3595AC0D-E641-4E07-B2CB-74274830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22415910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18" Type="http://schemas.openxmlformats.org/officeDocument/2006/relationships/image" Target="../media/image10.sv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4571F113-B4FF-416D-8FEB-ACE5C74137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085"/>
            <a:ext cx="12192000" cy="6861085"/>
          </a:xfrm>
          <a:prstGeom prst="rect">
            <a:avLst/>
          </a:prstGeom>
        </p:spPr>
      </p:pic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144A193-2443-4336-B8E6-567C50C4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B62FE8A-B6A8-4920-9B7E-768DE3DF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712BF67-B920-4B8E-84CF-AAC489B8A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29CD2-0146-4F3B-A4AA-75EB0CF2F752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5ED088-792C-4229-99A4-13C382D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F2DEB4-37E5-4BE0-984C-F6914BD2C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9FAB3-BFA5-4172-A475-10F9ABCB38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450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A4A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9881"/>
        </a:buClr>
        <a:buFont typeface="Arial" panose="020B0604020202020204" pitchFamily="34" charset="0"/>
        <a:buChar char="•"/>
        <a:defRPr sz="2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24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20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1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1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66F15DDE-03E7-4772-814A-9C7229147A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085"/>
            <a:ext cx="12192000" cy="6861085"/>
          </a:xfrm>
          <a:prstGeom prst="rect">
            <a:avLst/>
          </a:prstGeom>
        </p:spPr>
      </p:pic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144A193-2443-4336-B8E6-567C50C4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B62FE8A-B6A8-4920-9B7E-768DE3DF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712BF67-B920-4B8E-84CF-AAC489B8A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29CD2-0146-4F3B-A4AA-75EB0CF2F752}" type="datetimeFigureOut">
              <a:rPr lang="cs-CZ" smtClean="0"/>
              <a:t>07.12.2022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5ED088-792C-4229-99A4-13C382D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F2DEB4-37E5-4BE0-984C-F6914BD2C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9FAB3-BFA5-4172-A475-10F9ABCB38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609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9F7E2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9F7E2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9F7E2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9F7E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9F7E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27EF0468-4704-46A4-8DCF-9EBA77F3F14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5228"/>
            <a:ext cx="12192000" cy="6861085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DA558B4F-9EF8-40B5-A6CA-3F7D7DC013C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32861" y="358391"/>
            <a:ext cx="202407" cy="202407"/>
          </a:xfrm>
          <a:prstGeom prst="rect">
            <a:avLst/>
          </a:prstGeom>
        </p:spPr>
      </p:pic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DA22BBD2-93BE-46C9-B29A-264ADB1F7BC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39218" y="358391"/>
            <a:ext cx="202407" cy="202407"/>
          </a:xfrm>
          <a:prstGeom prst="rect">
            <a:avLst/>
          </a:prstGeom>
        </p:spPr>
      </p:pic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7A972C7-80EA-4001-A2C8-48457C78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4A64F96-20EB-4338-812A-2CF45FA87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4050"/>
            <a:ext cx="10372725" cy="4442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49455D-C2AF-42AF-A377-1FD957033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329ADC-2255-4EF3-B5C0-B90829E78CD9}" type="datetimeFigureOut">
              <a:rPr lang="cs-CZ" smtClean="0"/>
              <a:pPr/>
              <a:t>07.12.2022</a:t>
            </a:fld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38892D-BE40-4B7B-98A7-1B108AC51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406528-E83B-4FF2-81FD-6E1ED0DE8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371" y="6356350"/>
            <a:ext cx="2643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5CA258-668E-4A85-A197-2757C3BEE154}" type="slidenum">
              <a:rPr lang="cs-CZ" smtClean="0"/>
              <a:pPr/>
              <a:t>‹#›</a:t>
            </a:fld>
            <a:endParaRPr lang="cs-CZ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ástupný nadpis 1">
            <a:extLst>
              <a:ext uri="{FF2B5EF4-FFF2-40B4-BE49-F238E27FC236}">
                <a16:creationId xmlns:a16="http://schemas.microsoft.com/office/drawing/2014/main" id="{6CADA8D1-4B1D-49C0-B645-EB5D43487BC1}"/>
              </a:ext>
            </a:extLst>
          </p:cNvPr>
          <p:cNvSpPr txBox="1">
            <a:spLocks/>
          </p:cNvSpPr>
          <p:nvPr userDrawn="1"/>
        </p:nvSpPr>
        <p:spPr>
          <a:xfrm>
            <a:off x="11872452" y="6386024"/>
            <a:ext cx="387350" cy="452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5BC4F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fld id="{166024C8-F27F-4469-B950-3CAEC9128C7E}" type="slidenum">
              <a:rPr lang="cs-CZ" sz="1200" smtClean="0">
                <a:solidFill>
                  <a:schemeClr val="bg1"/>
                </a:solidFill>
              </a:rPr>
              <a:pPr algn="ctr"/>
              <a:t>‹#›</a:t>
            </a:fld>
            <a:endParaRPr lang="cs-CZ" sz="3200">
              <a:solidFill>
                <a:schemeClr val="bg1"/>
              </a:solidFill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FCDCD643-C700-45E8-8816-DD3D4AEF500E}"/>
              </a:ext>
            </a:extLst>
          </p:cNvPr>
          <p:cNvSpPr txBox="1"/>
          <p:nvPr userDrawn="1"/>
        </p:nvSpPr>
        <p:spPr>
          <a:xfrm>
            <a:off x="9117808" y="299367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>
                <a:solidFill>
                  <a:srgbClr val="0098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fis.vse.cz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68403B65-A3E4-4EA5-A348-D73A327280A2}"/>
              </a:ext>
            </a:extLst>
          </p:cNvPr>
          <p:cNvSpPr txBox="1"/>
          <p:nvPr userDrawn="1"/>
        </p:nvSpPr>
        <p:spPr>
          <a:xfrm>
            <a:off x="10535252" y="299367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err="1">
                <a:solidFill>
                  <a:srgbClr val="00988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fisvse</a:t>
            </a:r>
            <a:endParaRPr lang="cs-CZ" sz="1600">
              <a:solidFill>
                <a:srgbClr val="00988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20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988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514350" indent="-514350" algn="l" defTabSz="914400" rtl="0" eaLnBrk="1" latinLnBrk="0" hangingPunct="1">
        <a:lnSpc>
          <a:spcPct val="100000"/>
        </a:lnSpc>
        <a:spcBef>
          <a:spcPts val="1000"/>
        </a:spcBef>
        <a:buClr>
          <a:srgbClr val="00988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14500" indent="-342900" algn="l" defTabSz="914400" rtl="0" eaLnBrk="1" latinLnBrk="0" hangingPunct="1">
        <a:lnSpc>
          <a:spcPct val="10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71700" indent="-342900" algn="l" defTabSz="914400" rtl="0" eaLnBrk="1" latinLnBrk="0" hangingPunct="1">
        <a:lnSpc>
          <a:spcPct val="100000"/>
        </a:lnSpc>
        <a:spcBef>
          <a:spcPts val="500"/>
        </a:spcBef>
        <a:buClr>
          <a:srgbClr val="00988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D_4CBA6F87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google/vit-base-patch16-224-in21k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21_D8D19B4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122_9E21C7C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16_18E493BE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1C_EB5249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microsoft.com/office/2018/10/relationships/comments" Target="../comments/modernComment_114_62EBE6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microsoft.com/office/2018/10/relationships/comments" Target="../comments/modernComment_118_74B1CA8B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19_ADD932F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1A_B27BDCBE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11B_6BFF715F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1D_AC7AAF9D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>
            <a:extLst>
              <a:ext uri="{FF2B5EF4-FFF2-40B4-BE49-F238E27FC236}">
                <a16:creationId xmlns:a16="http://schemas.microsoft.com/office/drawing/2014/main" id="{D3B167F7-A0DB-461B-86F4-984F46166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121" y="2102952"/>
            <a:ext cx="10477501" cy="2199827"/>
          </a:xfrm>
        </p:spPr>
        <p:txBody>
          <a:bodyPr>
            <a:normAutofit/>
          </a:bodyPr>
          <a:lstStyle/>
          <a:p>
            <a:r>
              <a:rPr lang="cs-CZ">
                <a:latin typeface="Arial"/>
                <a:cs typeface="Arial"/>
              </a:rPr>
              <a:t>Kontrola zdraví fazolek</a:t>
            </a:r>
            <a:endParaRPr lang="cs-CZ"/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DC113F0D-208B-477E-84A3-F919958FF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521" y="4614408"/>
            <a:ext cx="10452101" cy="81365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Arial"/>
                <a:cs typeface="Arial"/>
              </a:rPr>
              <a:t>Trendy a </a:t>
            </a:r>
            <a:r>
              <a:rPr lang="en-US" err="1">
                <a:latin typeface="Arial"/>
                <a:cs typeface="Arial"/>
              </a:rPr>
              <a:t>novinky</a:t>
            </a:r>
            <a:r>
              <a:rPr lang="en-US">
                <a:latin typeface="Arial"/>
                <a:cs typeface="Arial"/>
              </a:rPr>
              <a:t> v business </a:t>
            </a:r>
            <a:r>
              <a:rPr lang="en-US" err="1">
                <a:latin typeface="Arial"/>
                <a:cs typeface="Arial"/>
              </a:rPr>
              <a:t>analytice</a:t>
            </a:r>
            <a:r>
              <a:rPr lang="en-US">
                <a:latin typeface="Arial"/>
                <a:cs typeface="Arial"/>
              </a:rPr>
              <a:t> I</a:t>
            </a:r>
          </a:p>
          <a:p>
            <a:r>
              <a:rPr lang="en-US">
                <a:latin typeface="Arial"/>
                <a:cs typeface="Arial"/>
              </a:rPr>
              <a:t>4IZ481</a:t>
            </a:r>
            <a:endParaRPr lang="en-US"/>
          </a:p>
        </p:txBody>
      </p:sp>
      <p:sp>
        <p:nvSpPr>
          <p:cNvPr id="8" name="Zástupný text 3">
            <a:extLst>
              <a:ext uri="{FF2B5EF4-FFF2-40B4-BE49-F238E27FC236}">
                <a16:creationId xmlns:a16="http://schemas.microsoft.com/office/drawing/2014/main" id="{28E76684-B096-4148-9243-D007B536D1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62150" y="774078"/>
            <a:ext cx="7263048" cy="44300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cs-CZ" sz="1900" b="0">
                <a:latin typeface="Arial"/>
                <a:cs typeface="Arial"/>
              </a:rPr>
              <a:t>Dostál, Gorylová, Jalůvková, Juračková, Jiran, Maršálová, </a:t>
            </a:r>
            <a:r>
              <a:rPr lang="cs-CZ" sz="1900" b="0" err="1">
                <a:latin typeface="Arial"/>
                <a:cs typeface="Arial"/>
              </a:rPr>
              <a:t>Mraštíková</a:t>
            </a:r>
            <a:r>
              <a:rPr lang="cs-CZ" sz="1900" b="0">
                <a:latin typeface="Arial"/>
                <a:cs typeface="Arial"/>
              </a:rPr>
              <a:t> </a:t>
            </a:r>
            <a:endParaRPr lang="cs-CZ" sz="1900"/>
          </a:p>
          <a:p>
            <a:endParaRPr lang="cs-CZ" sz="1800"/>
          </a:p>
        </p:txBody>
      </p:sp>
    </p:spTree>
    <p:extLst>
      <p:ext uri="{BB962C8B-B14F-4D97-AF65-F5344CB8AC3E}">
        <p14:creationId xmlns:p14="http://schemas.microsoft.com/office/powerpoint/2010/main" val="1287286663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3800"/>
              <a:t>Z</a:t>
            </a:r>
            <a:r>
              <a:rPr lang="cs-CZ" sz="3800" b="0" i="0">
                <a:effectLst/>
              </a:rPr>
              <a:t>pracování nestrukturovaných obrazových dat</a:t>
            </a:r>
            <a:endParaRPr lang="cs-CZ" sz="380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>
            <a:normAutofit/>
          </a:bodyPr>
          <a:lstStyle/>
          <a:p>
            <a:r>
              <a:rPr lang="cs-CZ"/>
              <a:t>Obtížnější, hlavně výpočetně, než u strukturovaných</a:t>
            </a:r>
          </a:p>
          <a:p>
            <a:r>
              <a:rPr lang="cs-CZ"/>
              <a:t>720x720 pixel obrázek - 518 400 možných příznaků</a:t>
            </a:r>
          </a:p>
          <a:p>
            <a:r>
              <a:rPr lang="cs-CZ"/>
              <a:t>Model musí být natrénovaný na velkém množství obrázků</a:t>
            </a:r>
          </a:p>
          <a:p>
            <a:r>
              <a:rPr lang="cs-CZ"/>
              <a:t>Google běžně používá </a:t>
            </a:r>
            <a:r>
              <a:rPr lang="cs-CZ" err="1"/>
              <a:t>dataset</a:t>
            </a:r>
            <a:r>
              <a:rPr lang="cs-CZ"/>
              <a:t> s 300 milióny záznamy</a:t>
            </a:r>
          </a:p>
          <a:p>
            <a:r>
              <a:rPr lang="cs-CZ"/>
              <a:t>= Použití veřejně dostupných už natrénovaných klasifikátorů</a:t>
            </a:r>
          </a:p>
        </p:txBody>
      </p:sp>
    </p:spTree>
    <p:extLst>
      <p:ext uri="{BB962C8B-B14F-4D97-AF65-F5344CB8AC3E}">
        <p14:creationId xmlns:p14="http://schemas.microsoft.com/office/powerpoint/2010/main" val="227205980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/>
              <a:t>Předzpracování </a:t>
            </a:r>
            <a:r>
              <a:rPr lang="cs-CZ" b="0" i="0">
                <a:effectLst/>
              </a:rPr>
              <a:t>obrazových dat</a:t>
            </a:r>
            <a:endParaRPr lang="cs-CZ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>
            <a:normAutofit lnSpcReduction="10000"/>
          </a:bodyPr>
          <a:lstStyle/>
          <a:p>
            <a:r>
              <a:rPr lang="cs-CZ"/>
              <a:t>Převod na vektor čísel + techniky na snížení velikosti vektoru</a:t>
            </a:r>
          </a:p>
          <a:p>
            <a:r>
              <a:rPr lang="cs-CZ"/>
              <a:t>Barvy se převedou na stupně šedi</a:t>
            </a:r>
          </a:p>
          <a:p>
            <a:r>
              <a:rPr lang="cs-CZ"/>
              <a:t>Korekce jasu a šumu</a:t>
            </a:r>
          </a:p>
          <a:p>
            <a:r>
              <a:rPr lang="cs-CZ" err="1"/>
              <a:t>Resize</a:t>
            </a:r>
            <a:r>
              <a:rPr lang="cs-CZ"/>
              <a:t> – převod </a:t>
            </a:r>
            <a:r>
              <a:rPr lang="cs-CZ" b="0" i="0">
                <a:solidFill>
                  <a:srgbClr val="000000"/>
                </a:solidFill>
                <a:effectLst/>
              </a:rPr>
              <a:t>všech obrázků na jednotnou velikost</a:t>
            </a:r>
          </a:p>
          <a:p>
            <a:r>
              <a:rPr lang="cs-CZ" b="0" i="0">
                <a:solidFill>
                  <a:srgbClr val="000000"/>
                </a:solidFill>
                <a:effectLst/>
              </a:rPr>
              <a:t>Orientace – Metadata o orientaci obrázku, také se převádí na jednotnou</a:t>
            </a:r>
          </a:p>
          <a:p>
            <a:r>
              <a:rPr lang="cs-CZ"/>
              <a:t>Data </a:t>
            </a:r>
            <a:r>
              <a:rPr lang="cs-CZ" err="1"/>
              <a:t>augmentation</a:t>
            </a:r>
            <a:r>
              <a:rPr lang="cs-CZ"/>
              <a:t> - </a:t>
            </a:r>
            <a:r>
              <a:rPr lang="cs-CZ" b="0" i="0">
                <a:solidFill>
                  <a:srgbClr val="000000"/>
                </a:solidFill>
                <a:effectLst/>
              </a:rPr>
              <a:t>rotace, posun, přidá se náhodný šum, rozmazání apod. </a:t>
            </a:r>
            <a:r>
              <a:rPr lang="cs-CZ">
                <a:solidFill>
                  <a:srgbClr val="000000"/>
                </a:solidFill>
              </a:rPr>
              <a:t>s</a:t>
            </a:r>
            <a:r>
              <a:rPr lang="cs-CZ" b="0" i="0">
                <a:solidFill>
                  <a:srgbClr val="000000"/>
                </a:solidFill>
                <a:effectLst/>
              </a:rPr>
              <a:t> cílem tvorby nových obrázků/trénovacích dat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91590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/>
              <a:t>Model pro klasifikaci obrazu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cs-CZ" i="1">
                <a:latin typeface="Arial"/>
                <a:cs typeface="Arial"/>
              </a:rPr>
              <a:t>Vision </a:t>
            </a:r>
            <a:r>
              <a:rPr lang="cs-CZ" i="1" err="1">
                <a:latin typeface="Arial"/>
                <a:cs typeface="Arial"/>
              </a:rPr>
              <a:t>Transformer</a:t>
            </a:r>
            <a:r>
              <a:rPr lang="cs-CZ" i="1">
                <a:latin typeface="Arial"/>
                <a:cs typeface="Arial"/>
              </a:rPr>
              <a:t> </a:t>
            </a:r>
            <a:r>
              <a:rPr lang="cs-CZ">
                <a:latin typeface="Arial"/>
                <a:cs typeface="Arial"/>
              </a:rPr>
              <a:t>– Google, dosahuje lepších výsledků a zároveň vyžaduje menší prostředky než CNN</a:t>
            </a:r>
          </a:p>
          <a:p>
            <a:r>
              <a:rPr lang="cs-CZ" b="0" i="0">
                <a:solidFill>
                  <a:srgbClr val="000000"/>
                </a:solidFill>
                <a:effectLst/>
                <a:latin typeface="Arial"/>
                <a:cs typeface="Arial"/>
              </a:rPr>
              <a:t>Dělí obraz na kostičky 16x16 pixelů</a:t>
            </a:r>
          </a:p>
          <a:p>
            <a:r>
              <a:rPr lang="cs-CZ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lang="cs-CZ" b="0" i="0">
                <a:solidFill>
                  <a:srgbClr val="000000"/>
                </a:solidFill>
                <a:effectLst/>
                <a:latin typeface="Arial"/>
                <a:cs typeface="Arial"/>
              </a:rPr>
              <a:t>kládá si poziční informace</a:t>
            </a:r>
          </a:p>
          <a:p>
            <a:r>
              <a:rPr lang="cs-CZ" b="0" i="0">
                <a:solidFill>
                  <a:srgbClr val="000000"/>
                </a:solidFill>
                <a:effectLst/>
                <a:latin typeface="Arial"/>
                <a:cs typeface="Arial"/>
              </a:rPr>
              <a:t>ML </a:t>
            </a:r>
            <a:r>
              <a:rPr lang="cs-CZ">
                <a:solidFill>
                  <a:srgbClr val="000000"/>
                </a:solidFill>
                <a:latin typeface="Arial"/>
                <a:cs typeface="Arial"/>
              </a:rPr>
              <a:t>princip</a:t>
            </a:r>
            <a:r>
              <a:rPr lang="cs-CZ" b="0" i="0">
                <a:solidFill>
                  <a:srgbClr val="000000"/>
                </a:solidFill>
                <a:effectLst/>
                <a:latin typeface="Arial"/>
                <a:cs typeface="Arial"/>
              </a:rPr>
              <a:t> zvaný </a:t>
            </a:r>
            <a:r>
              <a:rPr lang="cs-CZ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Attention</a:t>
            </a:r>
            <a:r>
              <a:rPr lang="cs-CZ" b="0" i="0">
                <a:solidFill>
                  <a:srgbClr val="000000"/>
                </a:solidFill>
                <a:effectLst/>
                <a:latin typeface="Arial"/>
                <a:cs typeface="Arial"/>
              </a:rPr>
              <a:t> + </a:t>
            </a:r>
            <a:r>
              <a:rPr lang="cs-CZ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Self</a:t>
            </a:r>
            <a:r>
              <a:rPr lang="cs-CZ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cs-CZ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Attention</a:t>
            </a:r>
            <a:r>
              <a:rPr lang="cs-CZ" b="0" i="0">
                <a:solidFill>
                  <a:srgbClr val="000000"/>
                </a:solidFill>
                <a:effectLst/>
                <a:latin typeface="Arial"/>
                <a:cs typeface="Arial"/>
              </a:rPr>
              <a:t> - při analýze se model kouká na data kolem sebe/kontext a může díky tomu odvozovat obecná pravidla</a:t>
            </a:r>
          </a:p>
          <a:p>
            <a:r>
              <a:rPr lang="cs-CZ">
                <a:latin typeface="Arial"/>
                <a:cs typeface="Arial"/>
              </a:rPr>
              <a:t>Může se koukat globálně všude kolem sebe – nutnost obrovského množství dat k natrénování</a:t>
            </a:r>
          </a:p>
          <a:p>
            <a:r>
              <a:rPr lang="cs-CZ">
                <a:latin typeface="Arial"/>
                <a:cs typeface="Arial"/>
              </a:rPr>
              <a:t>Použijeme už </a:t>
            </a:r>
            <a:r>
              <a:rPr lang="cs-CZ" err="1">
                <a:latin typeface="Arial"/>
                <a:cs typeface="Arial"/>
              </a:rPr>
              <a:t>předtrénovaný</a:t>
            </a:r>
            <a:r>
              <a:rPr lang="cs-CZ">
                <a:latin typeface="Arial"/>
                <a:cs typeface="Arial"/>
              </a:rPr>
              <a:t> </a:t>
            </a:r>
            <a:r>
              <a:rPr lang="cs-CZ" err="1">
                <a:latin typeface="Arial"/>
                <a:cs typeface="Arial"/>
              </a:rPr>
              <a:t>dataset</a:t>
            </a:r>
            <a:r>
              <a:rPr lang="cs-CZ">
                <a:latin typeface="Arial"/>
                <a:cs typeface="Arial"/>
              </a:rPr>
              <a:t> z </a:t>
            </a:r>
            <a:r>
              <a:rPr lang="cs-CZ">
                <a:latin typeface="Arial"/>
                <a:cs typeface="Arial"/>
                <a:hlinkClick r:id="rId2"/>
              </a:rPr>
              <a:t>https://huggingface.co/google/vit-base-patch16-224-in21k</a:t>
            </a:r>
            <a:r>
              <a:rPr lang="cs-CZ">
                <a:latin typeface="Arial"/>
                <a:cs typeface="Arial"/>
              </a:rPr>
              <a:t> </a:t>
            </a:r>
            <a:endParaRPr lang="cs-CZ"/>
          </a:p>
          <a:p>
            <a:r>
              <a:rPr lang="cs-CZ">
                <a:latin typeface="Arial"/>
                <a:cs typeface="Arial"/>
              </a:rPr>
              <a:t>Výsledek se spojí s metadaty z aplikace, hlavně geolokačními – jednoduchá fuzzy pravidla</a:t>
            </a:r>
          </a:p>
        </p:txBody>
      </p:sp>
    </p:spTree>
    <p:extLst>
      <p:ext uri="{BB962C8B-B14F-4D97-AF65-F5344CB8AC3E}">
        <p14:creationId xmlns:p14="http://schemas.microsoft.com/office/powerpoint/2010/main" val="37617752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EA4D8D-F876-9A08-34A2-660339B4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err="1">
                <a:latin typeface="Arial"/>
                <a:cs typeface="Arial"/>
              </a:rPr>
              <a:t>Představení</a:t>
            </a:r>
            <a:r>
              <a:rPr lang="en-US" sz="3200">
                <a:latin typeface="Arial"/>
                <a:cs typeface="Arial"/>
              </a:rPr>
              <a:t> z </a:t>
            </a:r>
            <a:r>
              <a:rPr lang="en-US" sz="3200" err="1">
                <a:latin typeface="Arial"/>
                <a:cs typeface="Arial"/>
              </a:rPr>
              <a:t>pohledu</a:t>
            </a:r>
            <a:r>
              <a:rPr lang="en-US" sz="3200">
                <a:latin typeface="Arial"/>
                <a:cs typeface="Arial"/>
              </a:rPr>
              <a:t> </a:t>
            </a:r>
            <a:r>
              <a:rPr lang="en-US" sz="3200" err="1">
                <a:latin typeface="Arial"/>
                <a:cs typeface="Arial"/>
              </a:rPr>
              <a:t>aplikace</a:t>
            </a:r>
            <a:br>
              <a:rPr lang="en-US" sz="3200"/>
            </a:br>
            <a:r>
              <a:rPr lang="en-US" sz="3200" err="1">
                <a:latin typeface="Arial"/>
                <a:cs typeface="Arial"/>
              </a:rPr>
              <a:t>Procesní</a:t>
            </a:r>
            <a:r>
              <a:rPr lang="en-US" sz="3200">
                <a:latin typeface="Arial"/>
                <a:cs typeface="Arial"/>
              </a:rPr>
              <a:t> model 1/2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5D4E4E68-E19C-631C-C75F-774D39EBF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8800"/>
            <a:ext cx="10372725" cy="4434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3204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94A4B1-412C-3FEF-D0FC-4F161A98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 anchor="t">
            <a:normAutofit fontScale="90000"/>
          </a:bodyPr>
          <a:lstStyle/>
          <a:p>
            <a:r>
              <a:rPr lang="cs-CZ">
                <a:latin typeface="Arial"/>
                <a:cs typeface="Arial"/>
              </a:rPr>
              <a:t>Představení z pohledu aplikace</a:t>
            </a:r>
            <a:br>
              <a:rPr lang="cs-CZ">
                <a:latin typeface="Arial"/>
                <a:cs typeface="Arial"/>
              </a:rPr>
            </a:br>
            <a:r>
              <a:rPr lang="cs-CZ">
                <a:latin typeface="Arial"/>
                <a:cs typeface="Arial"/>
              </a:rPr>
              <a:t>Procesní model 2/2</a:t>
            </a:r>
            <a:endParaRPr lang="cs-CZ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7FF391D0-5D29-2533-1FC2-0AF939AA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4774"/>
            <a:ext cx="10372725" cy="3241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5329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91584-5E39-A75A-ECAA-35E7F8B6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2800">
                <a:latin typeface="Arial"/>
                <a:cs typeface="Arial"/>
              </a:rPr>
              <a:t>Návrh mobilní aplikace</a:t>
            </a:r>
            <a:endParaRPr lang="cs-CZ"/>
          </a:p>
        </p:txBody>
      </p:sp>
      <p:pic>
        <p:nvPicPr>
          <p:cNvPr id="3" name="Obrázek 4">
            <a:extLst>
              <a:ext uri="{FF2B5EF4-FFF2-40B4-BE49-F238E27FC236}">
                <a16:creationId xmlns:a16="http://schemas.microsoft.com/office/drawing/2014/main" id="{C032AD38-8561-F0F6-73D8-2038F0E26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83" y="1634291"/>
            <a:ext cx="9300416" cy="49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15424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91584-5E39-A75A-ECAA-35E7F8B6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Návrh webové stránky</a:t>
            </a:r>
          </a:p>
        </p:txBody>
      </p:sp>
      <p:pic>
        <p:nvPicPr>
          <p:cNvPr id="3" name="Obrázek 3">
            <a:extLst>
              <a:ext uri="{FF2B5EF4-FFF2-40B4-BE49-F238E27FC236}">
                <a16:creationId xmlns:a16="http://schemas.microsoft.com/office/drawing/2014/main" id="{2FB9CA6C-FBEE-37A8-6169-D780E278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149" y="1924050"/>
            <a:ext cx="7726826" cy="44429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3013961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text 4">
            <a:extLst>
              <a:ext uri="{FF2B5EF4-FFF2-40B4-BE49-F238E27FC236}">
                <a16:creationId xmlns:a16="http://schemas.microsoft.com/office/drawing/2014/main" id="{3203AA28-A4F1-4C05-9CE9-28D0E7B792A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359565" y="870423"/>
            <a:ext cx="6994236" cy="52183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cs-CZ" sz="1800" b="0">
                <a:latin typeface="Arial"/>
                <a:cs typeface="Arial"/>
              </a:rPr>
              <a:t>Dostál, </a:t>
            </a:r>
            <a:r>
              <a:rPr lang="cs-CZ" sz="1800" b="0" err="1">
                <a:latin typeface="Arial"/>
                <a:cs typeface="Arial"/>
              </a:rPr>
              <a:t>Gorylová</a:t>
            </a:r>
            <a:r>
              <a:rPr lang="cs-CZ" sz="1800" b="0">
                <a:latin typeface="Arial"/>
                <a:cs typeface="Arial"/>
              </a:rPr>
              <a:t>, Jalůvková, Juračková, Jiran, Maršálová, Mraštíková </a:t>
            </a:r>
          </a:p>
          <a:p>
            <a:endParaRPr lang="cs-CZ" sz="1800" b="0">
              <a:latin typeface="Arial"/>
              <a:cs typeface="Arial"/>
            </a:endParaRPr>
          </a:p>
          <a:p>
            <a:endParaRPr lang="cs-CZ" sz="1800"/>
          </a:p>
        </p:txBody>
      </p:sp>
      <p:sp>
        <p:nvSpPr>
          <p:cNvPr id="9" name="Nadpis 2">
            <a:extLst>
              <a:ext uri="{FF2B5EF4-FFF2-40B4-BE49-F238E27FC236}">
                <a16:creationId xmlns:a16="http://schemas.microsoft.com/office/drawing/2014/main" id="{286A7C96-717D-46F5-B5B2-C8AABD327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cs-CZ"/>
              <a:t>Děkujeme za pozornost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27933D5-8448-5155-1D90-CFB97E9414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99061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0A12D284-CB7B-2FF7-7644-FEE4CC9F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 anchor="t">
            <a:normAutofit/>
          </a:bodyPr>
          <a:lstStyle/>
          <a:p>
            <a:r>
              <a:rPr lang="cs-CZ"/>
              <a:t>Agenda</a:t>
            </a:r>
          </a:p>
        </p:txBody>
      </p:sp>
      <p:graphicFrame>
        <p:nvGraphicFramePr>
          <p:cNvPr id="16" name="Podnadpis 4">
            <a:extLst>
              <a:ext uri="{FF2B5EF4-FFF2-40B4-BE49-F238E27FC236}">
                <a16:creationId xmlns:a16="http://schemas.microsoft.com/office/drawing/2014/main" id="{6E3F9216-1CCA-A59A-7DBE-57FD882F1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943301"/>
              </p:ext>
            </p:extLst>
          </p:nvPr>
        </p:nvGraphicFramePr>
        <p:xfrm>
          <a:off x="838200" y="1924050"/>
          <a:ext cx="10372725" cy="444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633214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err="1"/>
              <a:t>Datasety</a:t>
            </a:r>
            <a:endParaRPr lang="cs-CZ"/>
          </a:p>
        </p:txBody>
      </p:sp>
      <p:pic>
        <p:nvPicPr>
          <p:cNvPr id="3" name="Obrázek 3">
            <a:extLst>
              <a:ext uri="{FF2B5EF4-FFF2-40B4-BE49-F238E27FC236}">
                <a16:creationId xmlns:a16="http://schemas.microsoft.com/office/drawing/2014/main" id="{3EC416E1-CB2F-312F-F291-8E6F27B61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7166" y="1987726"/>
            <a:ext cx="10415954" cy="4311299"/>
          </a:xfrm>
        </p:spPr>
      </p:pic>
      <p:pic>
        <p:nvPicPr>
          <p:cNvPr id="4" name="Obrázek 4" descr="Obsah obrázku kytice, květina, rostlina&#10;&#10;Popis se vygeneroval automaticky.">
            <a:extLst>
              <a:ext uri="{FF2B5EF4-FFF2-40B4-BE49-F238E27FC236}">
                <a16:creationId xmlns:a16="http://schemas.microsoft.com/office/drawing/2014/main" id="{5ACACA4E-E764-B3D9-A3C7-B8B455D88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88" y="2576149"/>
            <a:ext cx="2743200" cy="2947481"/>
          </a:xfrm>
          <a:prstGeom prst="rect">
            <a:avLst/>
          </a:prstGeom>
        </p:spPr>
      </p:pic>
      <p:pic>
        <p:nvPicPr>
          <p:cNvPr id="5" name="Obrázek 5" descr="Obsah obrázku text&#10;&#10;Popis se vygeneroval automaticky.">
            <a:extLst>
              <a:ext uri="{FF2B5EF4-FFF2-40B4-BE49-F238E27FC236}">
                <a16:creationId xmlns:a16="http://schemas.microsoft.com/office/drawing/2014/main" id="{514E126C-729B-B8F1-2C34-BF69F0FB6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511" y="2678289"/>
            <a:ext cx="2987792" cy="29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38485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5833-2FA3-650E-3149-4A7DD7A0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/>
              <a:t>Zvolený </a:t>
            </a:r>
            <a:r>
              <a:rPr lang="cs-CZ" err="1"/>
              <a:t>dataset</a:t>
            </a:r>
            <a:r>
              <a:rPr lang="cs-CZ"/>
              <a:t> </a:t>
            </a:r>
            <a:r>
              <a:rPr lang="cs-CZ" err="1"/>
              <a:t>Beans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5A9A8-A317-C480-B222-7433C5F6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4049"/>
            <a:ext cx="8592519" cy="4763469"/>
          </a:xfrm>
        </p:spPr>
        <p:txBody>
          <a:bodyPr>
            <a:normAutofit/>
          </a:bodyPr>
          <a:lstStyle/>
          <a:p>
            <a:r>
              <a:rPr lang="cs-CZ" sz="2400"/>
              <a:t>Image-</a:t>
            </a:r>
            <a:r>
              <a:rPr lang="cs-CZ" sz="2400" err="1"/>
              <a:t>classification</a:t>
            </a:r>
            <a:endParaRPr lang="cs-CZ" sz="2400"/>
          </a:p>
          <a:p>
            <a:r>
              <a:rPr lang="cs-CZ" sz="2400"/>
              <a:t>Predikce onemocnění fazolu a klasifikace typu nemoci</a:t>
            </a:r>
          </a:p>
          <a:p>
            <a:r>
              <a:rPr lang="cs-CZ" sz="2400"/>
              <a:t>Tři druhy hodnot</a:t>
            </a:r>
          </a:p>
          <a:p>
            <a:pPr lvl="1"/>
            <a:r>
              <a:rPr lang="cs-CZ" sz="2000" err="1"/>
              <a:t>Healthy</a:t>
            </a:r>
            <a:endParaRPr lang="cs-CZ" sz="2000"/>
          </a:p>
          <a:p>
            <a:pPr lvl="1"/>
            <a:r>
              <a:rPr lang="cs-CZ" sz="2000" err="1"/>
              <a:t>Angular</a:t>
            </a:r>
            <a:r>
              <a:rPr lang="cs-CZ" sz="2000"/>
              <a:t> </a:t>
            </a:r>
            <a:r>
              <a:rPr lang="cs-CZ" sz="2000" err="1"/>
              <a:t>Leaf</a:t>
            </a:r>
            <a:r>
              <a:rPr lang="cs-CZ" sz="2000"/>
              <a:t> Spot</a:t>
            </a:r>
          </a:p>
          <a:p>
            <a:pPr lvl="1"/>
            <a:r>
              <a:rPr lang="cs-CZ" sz="2000"/>
              <a:t>Bean </a:t>
            </a:r>
            <a:r>
              <a:rPr lang="cs-CZ" sz="2000" err="1"/>
              <a:t>Rust</a:t>
            </a:r>
            <a:endParaRPr lang="cs-CZ" sz="2000"/>
          </a:p>
          <a:p>
            <a:r>
              <a:rPr lang="cs-CZ" sz="2400"/>
              <a:t>Rozdělení</a:t>
            </a:r>
          </a:p>
          <a:p>
            <a:pPr lvl="1"/>
            <a:r>
              <a:rPr lang="cs-CZ" sz="2000"/>
              <a:t>1034 - </a:t>
            </a:r>
            <a:r>
              <a:rPr lang="cs-CZ" sz="2000" err="1"/>
              <a:t>Train</a:t>
            </a:r>
            <a:r>
              <a:rPr lang="cs-CZ" sz="2000"/>
              <a:t> </a:t>
            </a:r>
          </a:p>
          <a:p>
            <a:pPr lvl="1"/>
            <a:r>
              <a:rPr lang="cs-CZ" sz="2000"/>
              <a:t>133   - </a:t>
            </a:r>
            <a:r>
              <a:rPr lang="cs-CZ" sz="2000" err="1"/>
              <a:t>Validation</a:t>
            </a:r>
            <a:r>
              <a:rPr lang="cs-CZ" sz="2000"/>
              <a:t> </a:t>
            </a:r>
          </a:p>
          <a:p>
            <a:pPr lvl="1"/>
            <a:r>
              <a:rPr lang="cs-CZ" sz="2000"/>
              <a:t>128   - Test</a:t>
            </a:r>
          </a:p>
          <a:p>
            <a:pPr lvl="1"/>
            <a:endParaRPr lang="cs-C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83CE2-C52B-5BDD-8616-6B015777B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800" y="2917556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2BA70-5C1C-A400-7657-19D78830AD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" r="325"/>
          <a:stretch/>
        </p:blipFill>
        <p:spPr bwMode="auto">
          <a:xfrm>
            <a:off x="9552939" y="4887518"/>
            <a:ext cx="180086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EA717-7D7C-4B4E-A95E-A50ECD037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800" y="947594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627091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635784-698C-3913-4EA6-AA2C5831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Konkurenční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7758AE1-3D35-9D1B-323F-7C5C8CC79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latin typeface="Arial"/>
                <a:cs typeface="Arial"/>
              </a:rPr>
              <a:t>606 podobných aplikací</a:t>
            </a:r>
            <a:endParaRPr lang="cs-CZ"/>
          </a:p>
        </p:txBody>
      </p:sp>
      <p:pic>
        <p:nvPicPr>
          <p:cNvPr id="1034" name="Picture 10" descr="Obsah obrázku text, elektronika&#10;&#10;Popis byl vytvořen automaticky">
            <a:extLst>
              <a:ext uri="{FF2B5EF4-FFF2-40B4-BE49-F238E27FC236}">
                <a16:creationId xmlns:a16="http://schemas.microsoft.com/office/drawing/2014/main" id="{9AD12775-8B95-692C-90D1-FADFBF76B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883382"/>
            <a:ext cx="6313714" cy="317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ADF2A15-D587-924B-0F96-7FDEB843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990" y="1787807"/>
            <a:ext cx="2648290" cy="471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Obsah obrázku mapa&#10;&#10;Popis byl vytvořen automaticky">
            <a:extLst>
              <a:ext uri="{FF2B5EF4-FFF2-40B4-BE49-F238E27FC236}">
                <a16:creationId xmlns:a16="http://schemas.microsoft.com/office/drawing/2014/main" id="{F0B647BD-AF95-0939-C660-8E5792A4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416" y="1789968"/>
            <a:ext cx="2396482" cy="471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808779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53E374A-9544-6805-03F7-143004CA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rmAutofit/>
          </a:bodyPr>
          <a:lstStyle/>
          <a:p>
            <a:r>
              <a:rPr lang="en-US" err="1"/>
              <a:t>Představení</a:t>
            </a:r>
            <a:r>
              <a:rPr lang="en-US"/>
              <a:t> z </a:t>
            </a:r>
            <a:r>
              <a:rPr lang="en-US" err="1"/>
              <a:t>pohledu</a:t>
            </a:r>
            <a:r>
              <a:rPr lang="en-US"/>
              <a:t> </a:t>
            </a:r>
            <a:r>
              <a:rPr lang="en-US" err="1"/>
              <a:t>uživatele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F7A375E5-6FEE-0DAF-E018-B01BEA3B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937" y="987425"/>
            <a:ext cx="5234702" cy="5368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82213D-4D69-4795-E978-426D97D80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298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Use case diagram</a:t>
            </a:r>
          </a:p>
          <a:p>
            <a:r>
              <a:rPr lang="en-US">
                <a:latin typeface="Arial"/>
                <a:cs typeface="Arial"/>
              </a:rPr>
              <a:t>Do </a:t>
            </a:r>
            <a:r>
              <a:rPr lang="en-US" err="1">
                <a:latin typeface="Arial"/>
                <a:cs typeface="Arial"/>
              </a:rPr>
              <a:t>budoucna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až</a:t>
            </a:r>
            <a:r>
              <a:rPr lang="en-US">
                <a:latin typeface="Arial"/>
                <a:cs typeface="Arial"/>
              </a:rPr>
              <a:t> 3 </a:t>
            </a:r>
            <a:r>
              <a:rPr lang="en-US" err="1">
                <a:latin typeface="Arial"/>
                <a:cs typeface="Arial"/>
              </a:rPr>
              <a:t>typy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uživatelů</a:t>
            </a:r>
            <a:r>
              <a:rPr lang="en-US">
                <a:latin typeface="Arial"/>
                <a:cs typeface="Arial"/>
              </a:rPr>
              <a:t> 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V </a:t>
            </a:r>
            <a:r>
              <a:rPr lang="en-US" err="1">
                <a:latin typeface="Arial"/>
                <a:cs typeface="Arial"/>
              </a:rPr>
              <a:t>základní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verzi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jen</a:t>
            </a:r>
            <a:r>
              <a:rPr lang="en-US">
                <a:latin typeface="Arial"/>
                <a:cs typeface="Arial"/>
              </a:rPr>
              <a:t> Casual </a:t>
            </a:r>
            <a:r>
              <a:rPr lang="en-US" err="1">
                <a:latin typeface="Arial"/>
                <a:cs typeface="Arial"/>
              </a:rPr>
              <a:t>uživatel</a:t>
            </a:r>
            <a:endParaRPr lang="en-US" err="1"/>
          </a:p>
          <a:p>
            <a:r>
              <a:rPr lang="en-US">
                <a:latin typeface="Arial"/>
                <a:cs typeface="Arial"/>
              </a:rPr>
              <a:t>V </a:t>
            </a:r>
            <a:r>
              <a:rPr lang="en-US" err="1">
                <a:latin typeface="Arial"/>
                <a:cs typeface="Arial"/>
              </a:rPr>
              <a:t>další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verzi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Velkopěstitel</a:t>
            </a:r>
            <a:r>
              <a:rPr lang="en-US">
                <a:latin typeface="Arial"/>
                <a:cs typeface="Arial"/>
              </a:rPr>
              <a:t> (s </a:t>
            </a:r>
            <a:r>
              <a:rPr lang="en-US" err="1">
                <a:latin typeface="Arial"/>
                <a:cs typeface="Arial"/>
              </a:rPr>
              <a:t>přidanou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funkcionalitou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mapování</a:t>
            </a:r>
            <a:r>
              <a:rPr lang="en-US">
                <a:latin typeface="Arial"/>
                <a:cs typeface="Arial"/>
              </a:rPr>
              <a:t> plodin)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V </a:t>
            </a:r>
            <a:r>
              <a:rPr lang="en-US" err="1">
                <a:latin typeface="Arial"/>
                <a:cs typeface="Arial"/>
              </a:rPr>
              <a:t>budoucích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verzích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možný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veřejný</a:t>
            </a:r>
            <a:r>
              <a:rPr lang="en-US">
                <a:latin typeface="Arial"/>
                <a:cs typeface="Arial"/>
              </a:rPr>
              <a:t> Auditor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92729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26FE37-1DC4-D9F9-8ADD-58C58607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502"/>
            <a:ext cx="10372725" cy="958466"/>
          </a:xfrm>
        </p:spPr>
        <p:txBody>
          <a:bodyPr anchor="t">
            <a:normAutofit fontScale="90000"/>
          </a:bodyPr>
          <a:lstStyle/>
          <a:p>
            <a:r>
              <a:rPr lang="cs-CZ">
                <a:latin typeface="Arial"/>
                <a:cs typeface="Arial"/>
              </a:rPr>
              <a:t>Představení z pohledu uživatele</a:t>
            </a:r>
            <a:br>
              <a:rPr lang="cs-CZ">
                <a:latin typeface="Arial"/>
                <a:cs typeface="Arial"/>
              </a:rPr>
            </a:br>
            <a:r>
              <a:rPr lang="cs-CZ">
                <a:latin typeface="Arial"/>
                <a:cs typeface="Arial"/>
              </a:rPr>
              <a:t>(uživatelské procesy)</a:t>
            </a:r>
            <a:br>
              <a:rPr lang="cs-CZ">
                <a:latin typeface="Arial"/>
                <a:cs typeface="Arial"/>
              </a:rPr>
            </a:br>
            <a:endParaRPr lang="cs-CZ"/>
          </a:p>
        </p:txBody>
      </p:sp>
      <p:pic>
        <p:nvPicPr>
          <p:cNvPr id="8" name="Obrázek 8">
            <a:extLst>
              <a:ext uri="{FF2B5EF4-FFF2-40B4-BE49-F238E27FC236}">
                <a16:creationId xmlns:a16="http://schemas.microsoft.com/office/drawing/2014/main" id="{BA184C5F-8AF7-3B0F-9CD7-75537F976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3101" y="1924050"/>
            <a:ext cx="8502922" cy="4442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461886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F9A5407-0204-F4AD-4971-0D913D25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Arial"/>
                <a:cs typeface="Arial"/>
              </a:rPr>
              <a:t>Představení</a:t>
            </a:r>
            <a:r>
              <a:rPr lang="en-US">
                <a:latin typeface="Arial"/>
                <a:cs typeface="Arial"/>
              </a:rPr>
              <a:t> z </a:t>
            </a:r>
            <a:r>
              <a:rPr lang="en-US" err="1">
                <a:latin typeface="Arial"/>
                <a:cs typeface="Arial"/>
              </a:rPr>
              <a:t>pohledu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uživatele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(</a:t>
            </a:r>
            <a:r>
              <a:rPr lang="en-US" err="1">
                <a:latin typeface="Arial"/>
                <a:cs typeface="Arial"/>
              </a:rPr>
              <a:t>práce</a:t>
            </a:r>
            <a:r>
              <a:rPr lang="en-US">
                <a:latin typeface="Arial"/>
                <a:cs typeface="Arial"/>
              </a:rPr>
              <a:t> s </a:t>
            </a:r>
            <a:r>
              <a:rPr lang="en-US" err="1">
                <a:latin typeface="Arial"/>
                <a:cs typeface="Arial"/>
              </a:rPr>
              <a:t>výsledky</a:t>
            </a:r>
            <a:r>
              <a:rPr lang="en-US">
                <a:latin typeface="Arial"/>
                <a:cs typeface="Arial"/>
              </a:rPr>
              <a:t>)</a:t>
            </a:r>
            <a:endParaRPr lang="en-US" err="1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AE6C485F-AB98-2061-CA35-F21C997C4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11329"/>
            <a:ext cx="10372725" cy="4129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902815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50E6FE-4252-FB63-671F-90BCB0FE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7938178" cy="1069975"/>
          </a:xfrm>
        </p:spPr>
        <p:txBody>
          <a:bodyPr anchor="b">
            <a:normAutofit/>
          </a:bodyPr>
          <a:lstStyle/>
          <a:p>
            <a:r>
              <a:rPr lang="cs-CZ" sz="4000">
                <a:latin typeface="Arial"/>
                <a:cs typeface="Arial"/>
              </a:rPr>
              <a:t>Představení z pohledu aplikace</a:t>
            </a:r>
            <a:br>
              <a:rPr lang="cs-CZ" sz="2200"/>
            </a:br>
            <a:endParaRPr lang="cs-CZ" sz="2200"/>
          </a:p>
        </p:txBody>
      </p:sp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B46EE17F-28CE-82D2-3B73-ADFAB051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3039237"/>
            <a:ext cx="6172200" cy="1265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Podnadpis 2">
            <a:extLst>
              <a:ext uri="{FF2B5EF4-FFF2-40B4-BE49-F238E27FC236}">
                <a16:creationId xmlns:a16="http://schemas.microsoft.com/office/drawing/2014/main" id="{18D9DB46-AC45-FB33-D854-207359E6E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5894" cy="4298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1800">
                <a:latin typeface="Arial"/>
                <a:cs typeface="Arial"/>
              </a:rPr>
              <a:t>Základní architektura aplikace má 3 části</a:t>
            </a:r>
            <a:endParaRPr lang="cs-CZ" sz="1800"/>
          </a:p>
          <a:p>
            <a:pPr marL="285750" indent="-285750">
              <a:buChar char="•"/>
            </a:pPr>
            <a:r>
              <a:rPr lang="cs-CZ">
                <a:latin typeface="Arial"/>
                <a:cs typeface="Arial"/>
              </a:rPr>
              <a:t>Pořízení a nahrání fotografie</a:t>
            </a:r>
          </a:p>
          <a:p>
            <a:pPr marL="285750" indent="-285750">
              <a:buChar char="•"/>
            </a:pPr>
            <a:r>
              <a:rPr lang="cs-CZ">
                <a:latin typeface="Arial"/>
                <a:cs typeface="Arial"/>
              </a:rPr>
              <a:t>Zprocesování obrázku</a:t>
            </a:r>
          </a:p>
          <a:p>
            <a:pPr marL="285750" indent="-285750">
              <a:buChar char="•"/>
            </a:pPr>
            <a:r>
              <a:rPr lang="cs-CZ">
                <a:latin typeface="Arial"/>
                <a:cs typeface="Arial"/>
              </a:rPr>
              <a:t>Prezentace výsledku</a:t>
            </a:r>
          </a:p>
          <a:p>
            <a:r>
              <a:rPr lang="cs-CZ" sz="1800">
                <a:latin typeface="Arial"/>
                <a:cs typeface="Arial"/>
              </a:rPr>
              <a:t>Zprocesování obrazu má pak několik vnitřních procesů</a:t>
            </a:r>
          </a:p>
          <a:p>
            <a:pPr marL="285750" indent="-285750">
              <a:buChar char="•"/>
            </a:pPr>
            <a:r>
              <a:rPr lang="cs-CZ" sz="1800">
                <a:latin typeface="Arial"/>
                <a:cs typeface="Arial"/>
              </a:rPr>
              <a:t>Validace</a:t>
            </a:r>
            <a:endParaRPr lang="cs-CZ" sz="1800"/>
          </a:p>
          <a:p>
            <a:pPr marL="285750" indent="-285750">
              <a:buChar char="•"/>
            </a:pPr>
            <a:r>
              <a:rPr lang="cs-CZ" sz="1800">
                <a:latin typeface="Arial"/>
                <a:cs typeface="Arial"/>
              </a:rPr>
              <a:t>Předzpracování</a:t>
            </a:r>
            <a:endParaRPr lang="cs-CZ" sz="1800"/>
          </a:p>
          <a:p>
            <a:pPr marL="285750" indent="-285750">
              <a:buChar char="•"/>
            </a:pPr>
            <a:r>
              <a:rPr lang="cs-CZ" sz="1800">
                <a:latin typeface="Arial"/>
                <a:cs typeface="Arial"/>
              </a:rPr>
              <a:t>Klasifikační model</a:t>
            </a:r>
            <a:endParaRPr lang="cs-CZ" sz="1800"/>
          </a:p>
          <a:p>
            <a:pPr marL="285750" indent="-285750">
              <a:buChar char="•"/>
            </a:pPr>
            <a:endParaRPr lang="cs-CZ" sz="1800"/>
          </a:p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3721501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Úvodní sníme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_CZ_16_9.potx" id="{7AFA803F-700F-45B4-BA09-7E01DE680FAB}" vid="{04F67649-27AC-4684-8140-F46EC13E4426}"/>
    </a:ext>
  </a:extLst>
</a:theme>
</file>

<file path=ppt/theme/theme2.xml><?xml version="1.0" encoding="utf-8"?>
<a:theme xmlns:a="http://schemas.openxmlformats.org/drawingml/2006/main" name="Mezititulek / Závě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_CZ_16_9.potx" id="{7AFA803F-700F-45B4-BA09-7E01DE680FAB}" vid="{59ED9C33-684D-4489-A545-87615940B4A9}"/>
    </a:ext>
  </a:extLst>
</a:theme>
</file>

<file path=ppt/theme/theme3.xml><?xml version="1.0" encoding="utf-8"?>
<a:theme xmlns:a="http://schemas.openxmlformats.org/drawingml/2006/main" name="Běžné stránk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_CZ_16_9.potx" id="{7AFA803F-700F-45B4-BA09-7E01DE680FAB}" vid="{6D569184-4C56-4834-BF41-2D41E556D2D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8EA549E441C5A42B1D6329B5738842C" ma:contentTypeVersion="12" ma:contentTypeDescription="Vytvoří nový dokument" ma:contentTypeScope="" ma:versionID="ede9f78b66fbd65246a1ffb77b111357">
  <xsd:schema xmlns:xsd="http://www.w3.org/2001/XMLSchema" xmlns:xs="http://www.w3.org/2001/XMLSchema" xmlns:p="http://schemas.microsoft.com/office/2006/metadata/properties" xmlns:ns3="c8046a0d-accb-4b8f-aa04-6b4c838de5cc" xmlns:ns4="c0ca3e5b-9ab7-44cd-b0b8-9d4665ead01b" targetNamespace="http://schemas.microsoft.com/office/2006/metadata/properties" ma:root="true" ma:fieldsID="6ceb566f69b1ed208779f80588874c71" ns3:_="" ns4:_="">
    <xsd:import namespace="c8046a0d-accb-4b8f-aa04-6b4c838de5cc"/>
    <xsd:import namespace="c0ca3e5b-9ab7-44cd-b0b8-9d4665ead0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46a0d-accb-4b8f-aa04-6b4c838de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ca3e5b-9ab7-44cd-b0b8-9d4665ead01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FFFD51-C84D-4D5C-913C-A81E7E806FD4}">
  <ds:schemaRefs>
    <ds:schemaRef ds:uri="c0ca3e5b-9ab7-44cd-b0b8-9d4665ead01b"/>
    <ds:schemaRef ds:uri="c8046a0d-accb-4b8f-aa04-6b4c838de5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9B80DB4-DA8E-4CFF-B665-CF11FC5385B5}">
  <ds:schemaRefs>
    <ds:schemaRef ds:uri="c0ca3e5b-9ab7-44cd-b0b8-9d4665ead01b"/>
    <ds:schemaRef ds:uri="c8046a0d-accb-4b8f-aa04-6b4c838de5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F640C63-9DD8-4B62-86DE-11E671AE31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Semestral_presentation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Úvodní snímek</vt:lpstr>
      <vt:lpstr>Mezititulek / Závěr</vt:lpstr>
      <vt:lpstr>Běžné stránky</vt:lpstr>
      <vt:lpstr>Kontrola zdraví fazolek</vt:lpstr>
      <vt:lpstr>Agenda</vt:lpstr>
      <vt:lpstr>Datasety</vt:lpstr>
      <vt:lpstr>Zvolený dataset Beans</vt:lpstr>
      <vt:lpstr>Konkurenční řešení</vt:lpstr>
      <vt:lpstr>Představení z pohledu uživatele</vt:lpstr>
      <vt:lpstr>Představení z pohledu uživatele (uživatelské procesy) </vt:lpstr>
      <vt:lpstr>Představení z pohledu uživatele (práce s výsledky)</vt:lpstr>
      <vt:lpstr>Představení z pohledu aplikace </vt:lpstr>
      <vt:lpstr>Zpracování nestrukturovaných obrazových dat</vt:lpstr>
      <vt:lpstr>Předzpracování obrazových dat</vt:lpstr>
      <vt:lpstr>Model pro klasifikaci obrazu</vt:lpstr>
      <vt:lpstr>Představení z pohledu aplikace Procesní model 1/2</vt:lpstr>
      <vt:lpstr>Představení z pohledu aplikace Procesní model 2/2</vt:lpstr>
      <vt:lpstr>Návrh mobilní aplikace</vt:lpstr>
      <vt:lpstr>Návrh webové stránky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Kontrola zdraví falozek</dc:title>
  <dc:creator>Kryštof Dostál</dc:creator>
  <cp:revision>1</cp:revision>
  <dcterms:created xsi:type="dcterms:W3CDTF">2022-12-07T16:22:54Z</dcterms:created>
  <dcterms:modified xsi:type="dcterms:W3CDTF">2022-12-07T19:49:32Z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0x01010088EA549E441C5A42B1D6329B5738842C</vt:lpwstr>
  </property>
</Properties>
</file>